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7373600" cy="8572500"/>
  <p:notesSz cx="17373600" cy="8572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4" y="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w Maria Simmack" userId="a1b71f0a-a1e1-4e16-a2e7-b04ee8d18768" providerId="ADAL" clId="{8DC3D0D9-A256-4084-9FB5-676C580F37C4}"/>
    <pc:docChg chg="undo custSel modSld">
      <pc:chgData name="Siw Maria Simmack" userId="a1b71f0a-a1e1-4e16-a2e7-b04ee8d18768" providerId="ADAL" clId="{8DC3D0D9-A256-4084-9FB5-676C580F37C4}" dt="2023-10-23T07:25:29.277" v="2800" actId="14100"/>
      <pc:docMkLst>
        <pc:docMk/>
      </pc:docMkLst>
      <pc:sldChg chg="addSp delSp modSp mod setBg">
        <pc:chgData name="Siw Maria Simmack" userId="a1b71f0a-a1e1-4e16-a2e7-b04ee8d18768" providerId="ADAL" clId="{8DC3D0D9-A256-4084-9FB5-676C580F37C4}" dt="2023-10-23T07:25:29.277" v="2800" actId="14100"/>
        <pc:sldMkLst>
          <pc:docMk/>
          <pc:sldMk cId="0" sldId="256"/>
        </pc:sldMkLst>
        <pc:spChg chg="del">
          <ac:chgData name="Siw Maria Simmack" userId="a1b71f0a-a1e1-4e16-a2e7-b04ee8d18768" providerId="ADAL" clId="{8DC3D0D9-A256-4084-9FB5-676C580F37C4}" dt="2023-10-19T07:32:07.504" v="56" actId="478"/>
          <ac:spMkLst>
            <pc:docMk/>
            <pc:sldMk cId="0" sldId="256"/>
            <ac:spMk id="3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19T07:32:03.186" v="55" actId="478"/>
          <ac:spMkLst>
            <pc:docMk/>
            <pc:sldMk cId="0" sldId="256"/>
            <ac:spMk id="4" creationId="{00000000-0000-0000-0000-000000000000}"/>
          </ac:spMkLst>
        </pc:spChg>
        <pc:spChg chg="add del">
          <ac:chgData name="Siw Maria Simmack" userId="a1b71f0a-a1e1-4e16-a2e7-b04ee8d18768" providerId="ADAL" clId="{8DC3D0D9-A256-4084-9FB5-676C580F37C4}" dt="2023-10-20T05:09:04.667" v="1372" actId="11529"/>
          <ac:spMkLst>
            <pc:docMk/>
            <pc:sldMk cId="0" sldId="256"/>
            <ac:spMk id="28" creationId="{88DE208E-9B55-43AD-935B-DC69653377BC}"/>
          </ac:spMkLst>
        </pc:spChg>
        <pc:spChg chg="add del mod">
          <ac:chgData name="Siw Maria Simmack" userId="a1b71f0a-a1e1-4e16-a2e7-b04ee8d18768" providerId="ADAL" clId="{8DC3D0D9-A256-4084-9FB5-676C580F37C4}" dt="2023-10-20T05:17:31.541" v="1528" actId="478"/>
          <ac:spMkLst>
            <pc:docMk/>
            <pc:sldMk cId="0" sldId="256"/>
            <ac:spMk id="29" creationId="{3C8FB724-ACA9-4930-832E-550F928E467D}"/>
          </ac:spMkLst>
        </pc:spChg>
        <pc:spChg chg="add del mod">
          <ac:chgData name="Siw Maria Simmack" userId="a1b71f0a-a1e1-4e16-a2e7-b04ee8d18768" providerId="ADAL" clId="{8DC3D0D9-A256-4084-9FB5-676C580F37C4}" dt="2023-10-20T05:19:29.386" v="1535" actId="478"/>
          <ac:spMkLst>
            <pc:docMk/>
            <pc:sldMk cId="0" sldId="256"/>
            <ac:spMk id="30" creationId="{350F7A0B-001D-4849-A302-9C8034D4A7C7}"/>
          </ac:spMkLst>
        </pc:spChg>
        <pc:spChg chg="del mod">
          <ac:chgData name="Siw Maria Simmack" userId="a1b71f0a-a1e1-4e16-a2e7-b04ee8d18768" providerId="ADAL" clId="{8DC3D0D9-A256-4084-9FB5-676C580F37C4}" dt="2023-10-19T07:33:29.046" v="75" actId="478"/>
          <ac:spMkLst>
            <pc:docMk/>
            <pc:sldMk cId="0" sldId="256"/>
            <ac:spMk id="31" creationId="{00000000-0000-0000-0000-000000000000}"/>
          </ac:spMkLst>
        </pc:spChg>
        <pc:spChg chg="add del">
          <ac:chgData name="Siw Maria Simmack" userId="a1b71f0a-a1e1-4e16-a2e7-b04ee8d18768" providerId="ADAL" clId="{8DC3D0D9-A256-4084-9FB5-676C580F37C4}" dt="2023-10-20T05:17:37.495" v="1529" actId="478"/>
          <ac:spMkLst>
            <pc:docMk/>
            <pc:sldMk cId="0" sldId="256"/>
            <ac:spMk id="31" creationId="{6E1BAC78-A42D-4367-86D5-FD2E61D1FED5}"/>
          </ac:spMkLst>
        </pc:spChg>
        <pc:spChg chg="mod">
          <ac:chgData name="Siw Maria Simmack" userId="a1b71f0a-a1e1-4e16-a2e7-b04ee8d18768" providerId="ADAL" clId="{8DC3D0D9-A256-4084-9FB5-676C580F37C4}" dt="2023-10-19T07:57:48.202" v="470" actId="207"/>
          <ac:spMkLst>
            <pc:docMk/>
            <pc:sldMk cId="0" sldId="256"/>
            <ac:spMk id="33" creationId="{00000000-0000-0000-0000-000000000000}"/>
          </ac:spMkLst>
        </pc:spChg>
        <pc:spChg chg="add del mod">
          <ac:chgData name="Siw Maria Simmack" userId="a1b71f0a-a1e1-4e16-a2e7-b04ee8d18768" providerId="ADAL" clId="{8DC3D0D9-A256-4084-9FB5-676C580F37C4}" dt="2023-10-20T05:20:47.569" v="1547" actId="478"/>
          <ac:spMkLst>
            <pc:docMk/>
            <pc:sldMk cId="0" sldId="256"/>
            <ac:spMk id="34" creationId="{1D4B1226-91AF-4EB2-AACB-321737EF7991}"/>
          </ac:spMkLst>
        </pc:spChg>
        <pc:spChg chg="add mod">
          <ac:chgData name="Siw Maria Simmack" userId="a1b71f0a-a1e1-4e16-a2e7-b04ee8d18768" providerId="ADAL" clId="{8DC3D0D9-A256-4084-9FB5-676C580F37C4}" dt="2023-10-20T05:29:25.954" v="1599" actId="14100"/>
          <ac:spMkLst>
            <pc:docMk/>
            <pc:sldMk cId="0" sldId="256"/>
            <ac:spMk id="35" creationId="{BE54B7EA-D4D3-44C6-96B5-CFA6586246E5}"/>
          </ac:spMkLst>
        </pc:spChg>
        <pc:spChg chg="mod">
          <ac:chgData name="Siw Maria Simmack" userId="a1b71f0a-a1e1-4e16-a2e7-b04ee8d18768" providerId="ADAL" clId="{8DC3D0D9-A256-4084-9FB5-676C580F37C4}" dt="2023-10-19T07:57:48.202" v="470" actId="207"/>
          <ac:spMkLst>
            <pc:docMk/>
            <pc:sldMk cId="0" sldId="256"/>
            <ac:spMk id="36" creationId="{00000000-0000-0000-0000-000000000000}"/>
          </ac:spMkLst>
        </pc:spChg>
        <pc:spChg chg="add mod">
          <ac:chgData name="Siw Maria Simmack" userId="a1b71f0a-a1e1-4e16-a2e7-b04ee8d18768" providerId="ADAL" clId="{8DC3D0D9-A256-4084-9FB5-676C580F37C4}" dt="2023-10-23T07:20:21.207" v="2691" actId="20577"/>
          <ac:spMkLst>
            <pc:docMk/>
            <pc:sldMk cId="0" sldId="256"/>
            <ac:spMk id="37" creationId="{57CC3A63-BF88-411B-A949-8E4A268E186C}"/>
          </ac:spMkLst>
        </pc:spChg>
        <pc:spChg chg="mod">
          <ac:chgData name="Siw Maria Simmack" userId="a1b71f0a-a1e1-4e16-a2e7-b04ee8d18768" providerId="ADAL" clId="{8DC3D0D9-A256-4084-9FB5-676C580F37C4}" dt="2023-10-19T09:16:41.473" v="976" actId="14100"/>
          <ac:spMkLst>
            <pc:docMk/>
            <pc:sldMk cId="0" sldId="256"/>
            <ac:spMk id="40" creationId="{00000000-0000-0000-0000-000000000000}"/>
          </ac:spMkLst>
        </pc:spChg>
        <pc:spChg chg="del mod">
          <ac:chgData name="Siw Maria Simmack" userId="a1b71f0a-a1e1-4e16-a2e7-b04ee8d18768" providerId="ADAL" clId="{8DC3D0D9-A256-4084-9FB5-676C580F37C4}" dt="2023-10-19T09:17:01" v="980" actId="478"/>
          <ac:spMkLst>
            <pc:docMk/>
            <pc:sldMk cId="0" sldId="256"/>
            <ac:spMk id="42" creationId="{00000000-0000-0000-0000-000000000000}"/>
          </ac:spMkLst>
        </pc:spChg>
        <pc:spChg chg="del mod">
          <ac:chgData name="Siw Maria Simmack" userId="a1b71f0a-a1e1-4e16-a2e7-b04ee8d18768" providerId="ADAL" clId="{8DC3D0D9-A256-4084-9FB5-676C580F37C4}" dt="2023-10-19T09:21:47.632" v="1009" actId="478"/>
          <ac:spMkLst>
            <pc:docMk/>
            <pc:sldMk cId="0" sldId="256"/>
            <ac:spMk id="43" creationId="{00000000-0000-0000-0000-000000000000}"/>
          </ac:spMkLst>
        </pc:spChg>
        <pc:spChg chg="add del">
          <ac:chgData name="Siw Maria Simmack" userId="a1b71f0a-a1e1-4e16-a2e7-b04ee8d18768" providerId="ADAL" clId="{8DC3D0D9-A256-4084-9FB5-676C580F37C4}" dt="2023-10-20T05:25:49.032" v="1575" actId="11529"/>
          <ac:spMkLst>
            <pc:docMk/>
            <pc:sldMk cId="0" sldId="256"/>
            <ac:spMk id="43" creationId="{CD600990-AB06-434D-80DA-B8BE99CF8090}"/>
          </ac:spMkLst>
        </pc:spChg>
        <pc:spChg chg="mod">
          <ac:chgData name="Siw Maria Simmack" userId="a1b71f0a-a1e1-4e16-a2e7-b04ee8d18768" providerId="ADAL" clId="{8DC3D0D9-A256-4084-9FB5-676C580F37C4}" dt="2023-10-19T09:16:37.627" v="971" actId="255"/>
          <ac:spMkLst>
            <pc:docMk/>
            <pc:sldMk cId="0" sldId="256"/>
            <ac:spMk id="44" creationId="{00000000-0000-0000-0000-000000000000}"/>
          </ac:spMkLst>
        </pc:spChg>
        <pc:spChg chg="add mod">
          <ac:chgData name="Siw Maria Simmack" userId="a1b71f0a-a1e1-4e16-a2e7-b04ee8d18768" providerId="ADAL" clId="{8DC3D0D9-A256-4084-9FB5-676C580F37C4}" dt="2023-10-20T11:19:33.195" v="2523" actId="6549"/>
          <ac:spMkLst>
            <pc:docMk/>
            <pc:sldMk cId="0" sldId="256"/>
            <ac:spMk id="46" creationId="{A26684CB-DECB-4FFC-B80A-C38D481987CD}"/>
          </ac:spMkLst>
        </pc:spChg>
        <pc:spChg chg="add del">
          <ac:chgData name="Siw Maria Simmack" userId="a1b71f0a-a1e1-4e16-a2e7-b04ee8d18768" providerId="ADAL" clId="{8DC3D0D9-A256-4084-9FB5-676C580F37C4}" dt="2023-10-20T05:31:20.877" v="1605" actId="478"/>
          <ac:spMkLst>
            <pc:docMk/>
            <pc:sldMk cId="0" sldId="256"/>
            <ac:spMk id="49" creationId="{C772F5C0-F08C-4813-8FB9-B4BE9953273C}"/>
          </ac:spMkLst>
        </pc:spChg>
        <pc:spChg chg="add del mod">
          <ac:chgData name="Siw Maria Simmack" userId="a1b71f0a-a1e1-4e16-a2e7-b04ee8d18768" providerId="ADAL" clId="{8DC3D0D9-A256-4084-9FB5-676C580F37C4}" dt="2023-10-20T05:54:17.877" v="1834" actId="478"/>
          <ac:spMkLst>
            <pc:docMk/>
            <pc:sldMk cId="0" sldId="256"/>
            <ac:spMk id="50" creationId="{8F574CBA-C033-4F20-A321-490AAA4F55F1}"/>
          </ac:spMkLst>
        </pc:spChg>
        <pc:spChg chg="del mod">
          <ac:chgData name="Siw Maria Simmack" userId="a1b71f0a-a1e1-4e16-a2e7-b04ee8d18768" providerId="ADAL" clId="{8DC3D0D9-A256-4084-9FB5-676C580F37C4}" dt="2023-10-19T09:26:53.600" v="1159" actId="478"/>
          <ac:spMkLst>
            <pc:docMk/>
            <pc:sldMk cId="0" sldId="256"/>
            <ac:spMk id="52" creationId="{00000000-0000-0000-0000-000000000000}"/>
          </ac:spMkLst>
        </pc:spChg>
        <pc:spChg chg="add mod">
          <ac:chgData name="Siw Maria Simmack" userId="a1b71f0a-a1e1-4e16-a2e7-b04ee8d18768" providerId="ADAL" clId="{8DC3D0D9-A256-4084-9FB5-676C580F37C4}" dt="2023-10-20T11:23:17.207" v="2666" actId="14100"/>
          <ac:spMkLst>
            <pc:docMk/>
            <pc:sldMk cId="0" sldId="256"/>
            <ac:spMk id="52" creationId="{664F199A-20DF-43A7-9137-81A75CFF2836}"/>
          </ac:spMkLst>
        </pc:spChg>
        <pc:spChg chg="del">
          <ac:chgData name="Siw Maria Simmack" userId="a1b71f0a-a1e1-4e16-a2e7-b04ee8d18768" providerId="ADAL" clId="{8DC3D0D9-A256-4084-9FB5-676C580F37C4}" dt="2023-10-20T05:50:32.528" v="1812" actId="478"/>
          <ac:spMkLst>
            <pc:docMk/>
            <pc:sldMk cId="0" sldId="256"/>
            <ac:spMk id="55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5:50:48.668" v="1815" actId="478"/>
          <ac:spMkLst>
            <pc:docMk/>
            <pc:sldMk cId="0" sldId="256"/>
            <ac:spMk id="58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5:51:17.001" v="1820" actId="478"/>
          <ac:spMkLst>
            <pc:docMk/>
            <pc:sldMk cId="0" sldId="256"/>
            <ac:spMk id="61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5:51:06.680" v="1817" actId="478"/>
          <ac:spMkLst>
            <pc:docMk/>
            <pc:sldMk cId="0" sldId="256"/>
            <ac:spMk id="64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5:51:10.132" v="1818" actId="478"/>
          <ac:spMkLst>
            <pc:docMk/>
            <pc:sldMk cId="0" sldId="256"/>
            <ac:spMk id="65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5:51:13.327" v="1819" actId="478"/>
          <ac:spMkLst>
            <pc:docMk/>
            <pc:sldMk cId="0" sldId="256"/>
            <ac:spMk id="66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6:00:44.621" v="1870" actId="478"/>
          <ac:spMkLst>
            <pc:docMk/>
            <pc:sldMk cId="0" sldId="256"/>
            <ac:spMk id="68" creationId="{00000000-0000-0000-0000-000000000000}"/>
          </ac:spMkLst>
        </pc:spChg>
        <pc:spChg chg="del">
          <ac:chgData name="Siw Maria Simmack" userId="a1b71f0a-a1e1-4e16-a2e7-b04ee8d18768" providerId="ADAL" clId="{8DC3D0D9-A256-4084-9FB5-676C580F37C4}" dt="2023-10-20T05:33:33.251" v="1682" actId="478"/>
          <ac:spMkLst>
            <pc:docMk/>
            <pc:sldMk cId="0" sldId="256"/>
            <ac:spMk id="72" creationId="{00000000-0000-0000-0000-000000000000}"/>
          </ac:spMkLst>
        </pc:spChg>
        <pc:spChg chg="add del mod">
          <ac:chgData name="Siw Maria Simmack" userId="a1b71f0a-a1e1-4e16-a2e7-b04ee8d18768" providerId="ADAL" clId="{8DC3D0D9-A256-4084-9FB5-676C580F37C4}" dt="2023-10-19T07:30:34.731" v="6"/>
          <ac:spMkLst>
            <pc:docMk/>
            <pc:sldMk cId="0" sldId="256"/>
            <ac:spMk id="76" creationId="{DBC9715E-79F5-4033-BEEB-43E8F58A0BDA}"/>
          </ac:spMkLst>
        </pc:spChg>
        <pc:spChg chg="add mod">
          <ac:chgData name="Siw Maria Simmack" userId="a1b71f0a-a1e1-4e16-a2e7-b04ee8d18768" providerId="ADAL" clId="{8DC3D0D9-A256-4084-9FB5-676C580F37C4}" dt="2023-10-19T08:59:44.705" v="755" actId="14100"/>
          <ac:spMkLst>
            <pc:docMk/>
            <pc:sldMk cId="0" sldId="256"/>
            <ac:spMk id="77" creationId="{17115271-6DC7-45D0-8AFD-2DD5D90B9F2E}"/>
          </ac:spMkLst>
        </pc:spChg>
        <pc:spChg chg="add mod">
          <ac:chgData name="Siw Maria Simmack" userId="a1b71f0a-a1e1-4e16-a2e7-b04ee8d18768" providerId="ADAL" clId="{8DC3D0D9-A256-4084-9FB5-676C580F37C4}" dt="2023-10-19T07:36:38.542" v="96" actId="14100"/>
          <ac:spMkLst>
            <pc:docMk/>
            <pc:sldMk cId="0" sldId="256"/>
            <ac:spMk id="78" creationId="{396ADEA5-66D4-4434-9F2E-3E1A1D16DA75}"/>
          </ac:spMkLst>
        </pc:spChg>
        <pc:spChg chg="add mod">
          <ac:chgData name="Siw Maria Simmack" userId="a1b71f0a-a1e1-4e16-a2e7-b04ee8d18768" providerId="ADAL" clId="{8DC3D0D9-A256-4084-9FB5-676C580F37C4}" dt="2023-10-19T07:36:29.992" v="95" actId="20577"/>
          <ac:spMkLst>
            <pc:docMk/>
            <pc:sldMk cId="0" sldId="256"/>
            <ac:spMk id="79" creationId="{4757F8CC-E1E2-45E2-8364-9CDBA31083EF}"/>
          </ac:spMkLst>
        </pc:spChg>
        <pc:spChg chg="add del mod">
          <ac:chgData name="Siw Maria Simmack" userId="a1b71f0a-a1e1-4e16-a2e7-b04ee8d18768" providerId="ADAL" clId="{8DC3D0D9-A256-4084-9FB5-676C580F37C4}" dt="2023-10-20T05:54:30.131" v="1837" actId="478"/>
          <ac:spMkLst>
            <pc:docMk/>
            <pc:sldMk cId="0" sldId="256"/>
            <ac:spMk id="82" creationId="{0784F89B-4BD6-429A-9CB3-74105CDBB2F2}"/>
          </ac:spMkLst>
        </pc:spChg>
        <pc:spChg chg="add mod">
          <ac:chgData name="Siw Maria Simmack" userId="a1b71f0a-a1e1-4e16-a2e7-b04ee8d18768" providerId="ADAL" clId="{8DC3D0D9-A256-4084-9FB5-676C580F37C4}" dt="2023-10-20T05:53:53.003" v="1829" actId="13822"/>
          <ac:spMkLst>
            <pc:docMk/>
            <pc:sldMk cId="0" sldId="256"/>
            <ac:spMk id="83" creationId="{6AD707A7-49E7-488A-BE85-E4F99CCC2970}"/>
          </ac:spMkLst>
        </pc:spChg>
        <pc:spChg chg="add del mod">
          <ac:chgData name="Siw Maria Simmack" userId="a1b71f0a-a1e1-4e16-a2e7-b04ee8d18768" providerId="ADAL" clId="{8DC3D0D9-A256-4084-9FB5-676C580F37C4}" dt="2023-10-20T06:00:25.913" v="1868"/>
          <ac:spMkLst>
            <pc:docMk/>
            <pc:sldMk cId="0" sldId="256"/>
            <ac:spMk id="85" creationId="{CEAE766C-A558-4924-B0FD-301DF20E90BC}"/>
          </ac:spMkLst>
        </pc:spChg>
        <pc:spChg chg="add mod">
          <ac:chgData name="Siw Maria Simmack" userId="a1b71f0a-a1e1-4e16-a2e7-b04ee8d18768" providerId="ADAL" clId="{8DC3D0D9-A256-4084-9FB5-676C580F37C4}" dt="2023-10-23T07:23:18.536" v="2791" actId="20577"/>
          <ac:spMkLst>
            <pc:docMk/>
            <pc:sldMk cId="0" sldId="256"/>
            <ac:spMk id="86" creationId="{C847DDAB-330A-422E-A02D-753213E54F84}"/>
          </ac:spMkLst>
        </pc:spChg>
        <pc:spChg chg="add del mod">
          <ac:chgData name="Siw Maria Simmack" userId="a1b71f0a-a1e1-4e16-a2e7-b04ee8d18768" providerId="ADAL" clId="{8DC3D0D9-A256-4084-9FB5-676C580F37C4}" dt="2023-10-20T05:54:26.020" v="1836" actId="478"/>
          <ac:spMkLst>
            <pc:docMk/>
            <pc:sldMk cId="0" sldId="256"/>
            <ac:spMk id="89" creationId="{9C165811-E81F-4EE0-9A58-B940868C4282}"/>
          </ac:spMkLst>
        </pc:spChg>
        <pc:spChg chg="add mod">
          <ac:chgData name="Siw Maria Simmack" userId="a1b71f0a-a1e1-4e16-a2e7-b04ee8d18768" providerId="ADAL" clId="{8DC3D0D9-A256-4084-9FB5-676C580F37C4}" dt="2023-10-23T07:24:17.155" v="2796" actId="20577"/>
          <ac:spMkLst>
            <pc:docMk/>
            <pc:sldMk cId="0" sldId="256"/>
            <ac:spMk id="90" creationId="{D57218E6-B5F1-4E49-8F3B-C825D618FE01}"/>
          </ac:spMkLst>
        </pc:spChg>
        <pc:spChg chg="add del">
          <ac:chgData name="Siw Maria Simmack" userId="a1b71f0a-a1e1-4e16-a2e7-b04ee8d18768" providerId="ADAL" clId="{8DC3D0D9-A256-4084-9FB5-676C580F37C4}" dt="2023-10-20T06:26:38.476" v="2096" actId="478"/>
          <ac:spMkLst>
            <pc:docMk/>
            <pc:sldMk cId="0" sldId="256"/>
            <ac:spMk id="94" creationId="{D8B040C2-C782-47E1-A407-F5D9DBF0149B}"/>
          </ac:spMkLst>
        </pc:spChg>
        <pc:spChg chg="add del mod">
          <ac:chgData name="Siw Maria Simmack" userId="a1b71f0a-a1e1-4e16-a2e7-b04ee8d18768" providerId="ADAL" clId="{8DC3D0D9-A256-4084-9FB5-676C580F37C4}" dt="2023-10-20T06:27:28.425" v="2100" actId="478"/>
          <ac:spMkLst>
            <pc:docMk/>
            <pc:sldMk cId="0" sldId="256"/>
            <ac:spMk id="95" creationId="{3380D34F-A75C-4B24-A433-29C4453376BE}"/>
          </ac:spMkLst>
        </pc:spChg>
        <pc:spChg chg="add mod">
          <ac:chgData name="Siw Maria Simmack" userId="a1b71f0a-a1e1-4e16-a2e7-b04ee8d18768" providerId="ADAL" clId="{8DC3D0D9-A256-4084-9FB5-676C580F37C4}" dt="2023-10-20T06:36:35.247" v="2272" actId="1076"/>
          <ac:spMkLst>
            <pc:docMk/>
            <pc:sldMk cId="0" sldId="256"/>
            <ac:spMk id="96" creationId="{66F96D16-E608-4BC6-8940-86A6502CD6CB}"/>
          </ac:spMkLst>
        </pc:spChg>
        <pc:spChg chg="add mod">
          <ac:chgData name="Siw Maria Simmack" userId="a1b71f0a-a1e1-4e16-a2e7-b04ee8d18768" providerId="ADAL" clId="{8DC3D0D9-A256-4084-9FB5-676C580F37C4}" dt="2023-10-23T07:18:48.731" v="2669" actId="20577"/>
          <ac:spMkLst>
            <pc:docMk/>
            <pc:sldMk cId="0" sldId="256"/>
            <ac:spMk id="97" creationId="{BCD7190E-8E0B-4DFC-8C24-46D8ADB31CEB}"/>
          </ac:spMkLst>
        </pc:spChg>
        <pc:spChg chg="add del mod">
          <ac:chgData name="Siw Maria Simmack" userId="a1b71f0a-a1e1-4e16-a2e7-b04ee8d18768" providerId="ADAL" clId="{8DC3D0D9-A256-4084-9FB5-676C580F37C4}" dt="2023-10-19T07:57:40.997" v="469" actId="478"/>
          <ac:spMkLst>
            <pc:docMk/>
            <pc:sldMk cId="0" sldId="256"/>
            <ac:spMk id="99" creationId="{BB01FFAD-0279-4DC7-9BA8-9926D5EB6CBA}"/>
          </ac:spMkLst>
        </pc:spChg>
        <pc:spChg chg="add mod">
          <ac:chgData name="Siw Maria Simmack" userId="a1b71f0a-a1e1-4e16-a2e7-b04ee8d18768" providerId="ADAL" clId="{8DC3D0D9-A256-4084-9FB5-676C580F37C4}" dt="2023-10-19T08:49:21.138" v="498" actId="113"/>
          <ac:spMkLst>
            <pc:docMk/>
            <pc:sldMk cId="0" sldId="256"/>
            <ac:spMk id="100" creationId="{FB0A2FA7-4381-4BC8-ACE1-10F21B5DF9E9}"/>
          </ac:spMkLst>
        </pc:spChg>
        <pc:spChg chg="add mod">
          <ac:chgData name="Siw Maria Simmack" userId="a1b71f0a-a1e1-4e16-a2e7-b04ee8d18768" providerId="ADAL" clId="{8DC3D0D9-A256-4084-9FB5-676C580F37C4}" dt="2023-10-19T08:52:26.670" v="526" actId="14100"/>
          <ac:spMkLst>
            <pc:docMk/>
            <pc:sldMk cId="0" sldId="256"/>
            <ac:spMk id="101" creationId="{732720C3-8522-45C4-9AA8-12696FF6CB48}"/>
          </ac:spMkLst>
        </pc:spChg>
        <pc:spChg chg="add mod">
          <ac:chgData name="Siw Maria Simmack" userId="a1b71f0a-a1e1-4e16-a2e7-b04ee8d18768" providerId="ADAL" clId="{8DC3D0D9-A256-4084-9FB5-676C580F37C4}" dt="2023-10-19T08:54:01.973" v="563" actId="14100"/>
          <ac:spMkLst>
            <pc:docMk/>
            <pc:sldMk cId="0" sldId="256"/>
            <ac:spMk id="103" creationId="{EA61EE9D-D1A7-41EB-AE2A-FEB3FDACA9AF}"/>
          </ac:spMkLst>
        </pc:spChg>
        <pc:spChg chg="add del mod">
          <ac:chgData name="Siw Maria Simmack" userId="a1b71f0a-a1e1-4e16-a2e7-b04ee8d18768" providerId="ADAL" clId="{8DC3D0D9-A256-4084-9FB5-676C580F37C4}" dt="2023-10-20T05:54:58.249" v="1841" actId="478"/>
          <ac:spMkLst>
            <pc:docMk/>
            <pc:sldMk cId="0" sldId="256"/>
            <ac:spMk id="104" creationId="{87121F50-0086-44E1-8196-3E1B329FCC45}"/>
          </ac:spMkLst>
        </pc:spChg>
        <pc:spChg chg="add mod">
          <ac:chgData name="Siw Maria Simmack" userId="a1b71f0a-a1e1-4e16-a2e7-b04ee8d18768" providerId="ADAL" clId="{8DC3D0D9-A256-4084-9FB5-676C580F37C4}" dt="2023-10-20T05:55:56.500" v="1849" actId="255"/>
          <ac:spMkLst>
            <pc:docMk/>
            <pc:sldMk cId="0" sldId="256"/>
            <ac:spMk id="111" creationId="{08A999D1-FAF0-44BE-8640-1D4C48CDD6EA}"/>
          </ac:spMkLst>
        </pc:spChg>
        <pc:spChg chg="add mod">
          <ac:chgData name="Siw Maria Simmack" userId="a1b71f0a-a1e1-4e16-a2e7-b04ee8d18768" providerId="ADAL" clId="{8DC3D0D9-A256-4084-9FB5-676C580F37C4}" dt="2023-10-19T09:19:04.861" v="1002" actId="14100"/>
          <ac:spMkLst>
            <pc:docMk/>
            <pc:sldMk cId="0" sldId="256"/>
            <ac:spMk id="113" creationId="{A1FCC102-4FE6-42DC-A1F8-D0113CC8F6F6}"/>
          </ac:spMkLst>
        </pc:spChg>
        <pc:spChg chg="add del mod">
          <ac:chgData name="Siw Maria Simmack" userId="a1b71f0a-a1e1-4e16-a2e7-b04ee8d18768" providerId="ADAL" clId="{8DC3D0D9-A256-4084-9FB5-676C580F37C4}" dt="2023-10-20T05:55:41.892" v="1848" actId="478"/>
          <ac:spMkLst>
            <pc:docMk/>
            <pc:sldMk cId="0" sldId="256"/>
            <ac:spMk id="114" creationId="{3F75B84E-ED58-4171-9971-92728FDC58FB}"/>
          </ac:spMkLst>
        </pc:spChg>
        <pc:spChg chg="add mod">
          <ac:chgData name="Siw Maria Simmack" userId="a1b71f0a-a1e1-4e16-a2e7-b04ee8d18768" providerId="ADAL" clId="{8DC3D0D9-A256-4084-9FB5-676C580F37C4}" dt="2023-10-20T06:36:24.220" v="2270" actId="14100"/>
          <ac:spMkLst>
            <pc:docMk/>
            <pc:sldMk cId="0" sldId="256"/>
            <ac:spMk id="117" creationId="{463863A9-11D1-4616-A389-3F24C21DF2F0}"/>
          </ac:spMkLst>
        </pc:spChg>
        <pc:spChg chg="add del mod">
          <ac:chgData name="Siw Maria Simmack" userId="a1b71f0a-a1e1-4e16-a2e7-b04ee8d18768" providerId="ADAL" clId="{8DC3D0D9-A256-4084-9FB5-676C580F37C4}" dt="2023-10-20T11:22:59.709" v="2665" actId="20577"/>
          <ac:spMkLst>
            <pc:docMk/>
            <pc:sldMk cId="0" sldId="256"/>
            <ac:spMk id="122" creationId="{773E1B1D-3E82-4CD4-9FCC-36EAB740920C}"/>
          </ac:spMkLst>
        </pc:spChg>
        <pc:spChg chg="add mod">
          <ac:chgData name="Siw Maria Simmack" userId="a1b71f0a-a1e1-4e16-a2e7-b04ee8d18768" providerId="ADAL" clId="{8DC3D0D9-A256-4084-9FB5-676C580F37C4}" dt="2023-10-20T06:34:08.468" v="2201" actId="255"/>
          <ac:spMkLst>
            <pc:docMk/>
            <pc:sldMk cId="0" sldId="256"/>
            <ac:spMk id="123" creationId="{143F50DC-34E4-4FF1-990B-12C42C625E70}"/>
          </ac:spMkLst>
        </pc:spChg>
        <pc:spChg chg="add del mod">
          <ac:chgData name="Siw Maria Simmack" userId="a1b71f0a-a1e1-4e16-a2e7-b04ee8d18768" providerId="ADAL" clId="{8DC3D0D9-A256-4084-9FB5-676C580F37C4}" dt="2023-10-20T05:54:22.200" v="1835" actId="478"/>
          <ac:spMkLst>
            <pc:docMk/>
            <pc:sldMk cId="0" sldId="256"/>
            <ac:spMk id="129" creationId="{44EBDED0-FE58-4747-8195-1A367E0BB259}"/>
          </ac:spMkLst>
        </pc:spChg>
        <pc:spChg chg="add mod">
          <ac:chgData name="Siw Maria Simmack" userId="a1b71f0a-a1e1-4e16-a2e7-b04ee8d18768" providerId="ADAL" clId="{8DC3D0D9-A256-4084-9FB5-676C580F37C4}" dt="2023-10-20T06:38:20.441" v="2287" actId="14100"/>
          <ac:spMkLst>
            <pc:docMk/>
            <pc:sldMk cId="0" sldId="256"/>
            <ac:spMk id="136" creationId="{ED51622E-3DD3-4FF8-8431-41634B8D3E49}"/>
          </ac:spMkLst>
        </pc:spChg>
        <pc:spChg chg="add mod">
          <ac:chgData name="Siw Maria Simmack" userId="a1b71f0a-a1e1-4e16-a2e7-b04ee8d18768" providerId="ADAL" clId="{8DC3D0D9-A256-4084-9FB5-676C580F37C4}" dt="2023-10-20T09:32:04.446" v="2384" actId="20577"/>
          <ac:spMkLst>
            <pc:docMk/>
            <pc:sldMk cId="0" sldId="256"/>
            <ac:spMk id="137" creationId="{A97D94E6-3864-4D28-AB75-C9F1355E83CA}"/>
          </ac:spMkLst>
        </pc:spChg>
        <pc:spChg chg="add mod">
          <ac:chgData name="Siw Maria Simmack" userId="a1b71f0a-a1e1-4e16-a2e7-b04ee8d18768" providerId="ADAL" clId="{8DC3D0D9-A256-4084-9FB5-676C580F37C4}" dt="2023-10-20T06:41:01.825" v="2343" actId="14100"/>
          <ac:spMkLst>
            <pc:docMk/>
            <pc:sldMk cId="0" sldId="256"/>
            <ac:spMk id="152" creationId="{1E98BF69-6DE8-442C-850E-0544602FA85E}"/>
          </ac:spMkLst>
        </pc:spChg>
        <pc:spChg chg="add mod">
          <ac:chgData name="Siw Maria Simmack" userId="a1b71f0a-a1e1-4e16-a2e7-b04ee8d18768" providerId="ADAL" clId="{8DC3D0D9-A256-4084-9FB5-676C580F37C4}" dt="2023-10-20T09:28:34.370" v="2381" actId="14100"/>
          <ac:spMkLst>
            <pc:docMk/>
            <pc:sldMk cId="0" sldId="256"/>
            <ac:spMk id="155" creationId="{B0395629-660B-4D01-A0C5-DE06BA69E064}"/>
          </ac:spMkLst>
        </pc:spChg>
        <pc:grpChg chg="del">
          <ac:chgData name="Siw Maria Simmack" userId="a1b71f0a-a1e1-4e16-a2e7-b04ee8d18768" providerId="ADAL" clId="{8DC3D0D9-A256-4084-9FB5-676C580F37C4}" dt="2023-10-19T07:33:30.577" v="76" actId="478"/>
          <ac:grpSpMkLst>
            <pc:docMk/>
            <pc:sldMk cId="0" sldId="256"/>
            <ac:grpSpMk id="28" creationId="{00000000-0000-0000-0000-000000000000}"/>
          </ac:grpSpMkLst>
        </pc:grpChg>
        <pc:grpChg chg="mod">
          <ac:chgData name="Siw Maria Simmack" userId="a1b71f0a-a1e1-4e16-a2e7-b04ee8d18768" providerId="ADAL" clId="{8DC3D0D9-A256-4084-9FB5-676C580F37C4}" dt="2023-10-20T06:40:19.618" v="2303" actId="1076"/>
          <ac:grpSpMkLst>
            <pc:docMk/>
            <pc:sldMk cId="0" sldId="256"/>
            <ac:grpSpMk id="32" creationId="{00000000-0000-0000-0000-000000000000}"/>
          </ac:grpSpMkLst>
        </pc:grpChg>
        <pc:grpChg chg="add del mod">
          <ac:chgData name="Siw Maria Simmack" userId="a1b71f0a-a1e1-4e16-a2e7-b04ee8d18768" providerId="ADAL" clId="{8DC3D0D9-A256-4084-9FB5-676C580F37C4}" dt="2023-10-20T05:57:22.029" v="1852" actId="1076"/>
          <ac:grpSpMkLst>
            <pc:docMk/>
            <pc:sldMk cId="0" sldId="256"/>
            <ac:grpSpMk id="39" creationId="{00000000-0000-0000-0000-000000000000}"/>
          </ac:grpSpMkLst>
        </pc:grpChg>
        <pc:grpChg chg="del mod">
          <ac:chgData name="Siw Maria Simmack" userId="a1b71f0a-a1e1-4e16-a2e7-b04ee8d18768" providerId="ADAL" clId="{8DC3D0D9-A256-4084-9FB5-676C580F37C4}" dt="2023-10-19T09:25:44.751" v="1150" actId="478"/>
          <ac:grpSpMkLst>
            <pc:docMk/>
            <pc:sldMk cId="0" sldId="256"/>
            <ac:grpSpMk id="46" creationId="{00000000-0000-0000-0000-000000000000}"/>
          </ac:grpSpMkLst>
        </pc:grpChg>
        <pc:grpChg chg="mod">
          <ac:chgData name="Siw Maria Simmack" userId="a1b71f0a-a1e1-4e16-a2e7-b04ee8d18768" providerId="ADAL" clId="{8DC3D0D9-A256-4084-9FB5-676C580F37C4}" dt="2023-10-20T05:50:46.999" v="1814" actId="1076"/>
          <ac:grpSpMkLst>
            <pc:docMk/>
            <pc:sldMk cId="0" sldId="256"/>
            <ac:grpSpMk id="51" creationId="{00000000-0000-0000-0000-000000000000}"/>
          </ac:grpSpMkLst>
        </pc:grpChg>
        <pc:grpChg chg="del">
          <ac:chgData name="Siw Maria Simmack" userId="a1b71f0a-a1e1-4e16-a2e7-b04ee8d18768" providerId="ADAL" clId="{8DC3D0D9-A256-4084-9FB5-676C580F37C4}" dt="2023-10-20T06:00:30.071" v="1869" actId="478"/>
          <ac:grpSpMkLst>
            <pc:docMk/>
            <pc:sldMk cId="0" sldId="256"/>
            <ac:grpSpMk id="73" creationId="{00000000-0000-0000-0000-000000000000}"/>
          </ac:grpSpMkLst>
        </pc:grpChg>
        <pc:picChg chg="del">
          <ac:chgData name="Siw Maria Simmack" userId="a1b71f0a-a1e1-4e16-a2e7-b04ee8d18768" providerId="ADAL" clId="{8DC3D0D9-A256-4084-9FB5-676C580F37C4}" dt="2023-10-19T07:30:34.727" v="4" actId="478"/>
          <ac:picMkLst>
            <pc:docMk/>
            <pc:sldMk cId="0" sldId="256"/>
            <ac:picMk id="2" creationId="{00000000-0000-0000-0000-000000000000}"/>
          </ac:picMkLst>
        </pc:picChg>
        <pc:picChg chg="del mod">
          <ac:chgData name="Siw Maria Simmack" userId="a1b71f0a-a1e1-4e16-a2e7-b04ee8d18768" providerId="ADAL" clId="{8DC3D0D9-A256-4084-9FB5-676C580F37C4}" dt="2023-10-19T08:49:34.814" v="500" actId="478"/>
          <ac:picMkLst>
            <pc:docMk/>
            <pc:sldMk cId="0" sldId="256"/>
            <ac:picMk id="34" creationId="{00000000-0000-0000-0000-000000000000}"/>
          </ac:picMkLst>
        </pc:picChg>
        <pc:picChg chg="del mod">
          <ac:chgData name="Siw Maria Simmack" userId="a1b71f0a-a1e1-4e16-a2e7-b04ee8d18768" providerId="ADAL" clId="{8DC3D0D9-A256-4084-9FB5-676C580F37C4}" dt="2023-10-19T08:49:30.662" v="499" actId="478"/>
          <ac:picMkLst>
            <pc:docMk/>
            <pc:sldMk cId="0" sldId="256"/>
            <ac:picMk id="35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19T07:37:03.440" v="97" actId="478"/>
          <ac:picMkLst>
            <pc:docMk/>
            <pc:sldMk cId="0" sldId="256"/>
            <ac:picMk id="37" creationId="{00000000-0000-0000-0000-000000000000}"/>
          </ac:picMkLst>
        </pc:picChg>
        <pc:picChg chg="add del mod">
          <ac:chgData name="Siw Maria Simmack" userId="a1b71f0a-a1e1-4e16-a2e7-b04ee8d18768" providerId="ADAL" clId="{8DC3D0D9-A256-4084-9FB5-676C580F37C4}" dt="2023-10-19T08:54:17.843" v="564" actId="478"/>
          <ac:picMkLst>
            <pc:docMk/>
            <pc:sldMk cId="0" sldId="256"/>
            <ac:picMk id="38" creationId="{00000000-0000-0000-0000-000000000000}"/>
          </ac:picMkLst>
        </pc:picChg>
        <pc:picChg chg="del mod">
          <ac:chgData name="Siw Maria Simmack" userId="a1b71f0a-a1e1-4e16-a2e7-b04ee8d18768" providerId="ADAL" clId="{8DC3D0D9-A256-4084-9FB5-676C580F37C4}" dt="2023-10-19T09:16:52.774" v="977" actId="478"/>
          <ac:picMkLst>
            <pc:docMk/>
            <pc:sldMk cId="0" sldId="256"/>
            <ac:picMk id="41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19T09:21:18.800" v="1003" actId="478"/>
          <ac:picMkLst>
            <pc:docMk/>
            <pc:sldMk cId="0" sldId="256"/>
            <ac:picMk id="45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19T09:25:41.896" v="1149" actId="478"/>
          <ac:picMkLst>
            <pc:docMk/>
            <pc:sldMk cId="0" sldId="256"/>
            <ac:picMk id="50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19T09:25:28.015" v="1146" actId="478"/>
          <ac:picMkLst>
            <pc:docMk/>
            <pc:sldMk cId="0" sldId="256"/>
            <ac:picMk id="54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20T05:50:27.837" v="1811" actId="478"/>
          <ac:picMkLst>
            <pc:docMk/>
            <pc:sldMk cId="0" sldId="256"/>
            <ac:picMk id="57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20T05:50:37.282" v="1813" actId="478"/>
          <ac:picMkLst>
            <pc:docMk/>
            <pc:sldMk cId="0" sldId="256"/>
            <ac:picMk id="60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20T05:51:20.774" v="1821" actId="478"/>
          <ac:picMkLst>
            <pc:docMk/>
            <pc:sldMk cId="0" sldId="256"/>
            <ac:picMk id="63" creationId="{00000000-0000-0000-0000-000000000000}"/>
          </ac:picMkLst>
        </pc:picChg>
        <pc:picChg chg="del">
          <ac:chgData name="Siw Maria Simmack" userId="a1b71f0a-a1e1-4e16-a2e7-b04ee8d18768" providerId="ADAL" clId="{8DC3D0D9-A256-4084-9FB5-676C580F37C4}" dt="2023-10-20T05:50:59.377" v="1816" actId="478"/>
          <ac:picMkLst>
            <pc:docMk/>
            <pc:sldMk cId="0" sldId="256"/>
            <ac:picMk id="67" creationId="{00000000-0000-0000-0000-000000000000}"/>
          </ac:picMkLst>
        </pc:picChg>
        <pc:picChg chg="add del mod">
          <ac:chgData name="Siw Maria Simmack" userId="a1b71f0a-a1e1-4e16-a2e7-b04ee8d18768" providerId="ADAL" clId="{8DC3D0D9-A256-4084-9FB5-676C580F37C4}" dt="2023-10-20T06:00:25.910" v="1866" actId="478"/>
          <ac:picMkLst>
            <pc:docMk/>
            <pc:sldMk cId="0" sldId="256"/>
            <ac:picMk id="70" creationId="{00000000-0000-0000-0000-000000000000}"/>
          </ac:picMkLst>
        </pc:picChg>
        <pc:picChg chg="del mod">
          <ac:chgData name="Siw Maria Simmack" userId="a1b71f0a-a1e1-4e16-a2e7-b04ee8d18768" providerId="ADAL" clId="{8DC3D0D9-A256-4084-9FB5-676C580F37C4}" dt="2023-10-20T05:30:54.383" v="1603" actId="478"/>
          <ac:picMkLst>
            <pc:docMk/>
            <pc:sldMk cId="0" sldId="256"/>
            <ac:picMk id="71" creationId="{00000000-0000-0000-0000-000000000000}"/>
          </ac:picMkLst>
        </pc:picChg>
        <pc:picChg chg="add mod">
          <ac:chgData name="Siw Maria Simmack" userId="a1b71f0a-a1e1-4e16-a2e7-b04ee8d18768" providerId="ADAL" clId="{8DC3D0D9-A256-4084-9FB5-676C580F37C4}" dt="2023-10-19T07:43:50.075" v="265"/>
          <ac:picMkLst>
            <pc:docMk/>
            <pc:sldMk cId="0" sldId="256"/>
            <ac:picMk id="85" creationId="{23137858-3118-4CD4-8CF2-C259F91258E4}"/>
          </ac:picMkLst>
        </pc:picChg>
        <pc:picChg chg="add del mod">
          <ac:chgData name="Siw Maria Simmack" userId="a1b71f0a-a1e1-4e16-a2e7-b04ee8d18768" providerId="ADAL" clId="{8DC3D0D9-A256-4084-9FB5-676C580F37C4}" dt="2023-10-19T08:52:02.743" v="521"/>
          <ac:picMkLst>
            <pc:docMk/>
            <pc:sldMk cId="0" sldId="256"/>
            <ac:picMk id="102" creationId="{987AF263-CC73-4AC6-802B-ABD166E884E0}"/>
          </ac:picMkLst>
        </pc:picChg>
        <pc:picChg chg="add del mod">
          <ac:chgData name="Siw Maria Simmack" userId="a1b71f0a-a1e1-4e16-a2e7-b04ee8d18768" providerId="ADAL" clId="{8DC3D0D9-A256-4084-9FB5-676C580F37C4}" dt="2023-10-19T09:04:07.828" v="827"/>
          <ac:picMkLst>
            <pc:docMk/>
            <pc:sldMk cId="0" sldId="256"/>
            <ac:picMk id="112" creationId="{66EFB361-4451-4B31-AE1C-91A8CBAF70B7}"/>
          </ac:picMkLst>
        </pc:picChg>
        <pc:cxnChg chg="add del mod">
          <ac:chgData name="Siw Maria Simmack" userId="a1b71f0a-a1e1-4e16-a2e7-b04ee8d18768" providerId="ADAL" clId="{8DC3D0D9-A256-4084-9FB5-676C580F37C4}" dt="2023-10-20T05:05:28.119" v="1370" actId="478"/>
          <ac:cxnSpMkLst>
            <pc:docMk/>
            <pc:sldMk cId="0" sldId="256"/>
            <ac:cxnSpMk id="3" creationId="{4D4AB3F2-9B7A-4537-9E33-681896876EC3}"/>
          </ac:cxnSpMkLst>
        </pc:cxnChg>
        <pc:cxnChg chg="add del mod">
          <ac:chgData name="Siw Maria Simmack" userId="a1b71f0a-a1e1-4e16-a2e7-b04ee8d18768" providerId="ADAL" clId="{8DC3D0D9-A256-4084-9FB5-676C580F37C4}" dt="2023-10-20T05:43:56.495" v="1706" actId="478"/>
          <ac:cxnSpMkLst>
            <pc:docMk/>
            <pc:sldMk cId="0" sldId="256"/>
            <ac:cxnSpMk id="3" creationId="{F352CD7E-F6D8-41CB-9C9B-FABC48AF35B9}"/>
          </ac:cxnSpMkLst>
        </pc:cxnChg>
        <pc:cxnChg chg="add del mod">
          <ac:chgData name="Siw Maria Simmack" userId="a1b71f0a-a1e1-4e16-a2e7-b04ee8d18768" providerId="ADAL" clId="{8DC3D0D9-A256-4084-9FB5-676C580F37C4}" dt="2023-10-20T11:15:53.266" v="2410" actId="478"/>
          <ac:cxnSpMkLst>
            <pc:docMk/>
            <pc:sldMk cId="0" sldId="256"/>
            <ac:cxnSpMk id="30" creationId="{4C4CA2CC-EFFA-4A33-BB19-DA7A7FAEEE92}"/>
          </ac:cxnSpMkLst>
        </pc:cxnChg>
        <pc:cxnChg chg="add del">
          <ac:chgData name="Siw Maria Simmack" userId="a1b71f0a-a1e1-4e16-a2e7-b04ee8d18768" providerId="ADAL" clId="{8DC3D0D9-A256-4084-9FB5-676C580F37C4}" dt="2023-10-20T05:43:26.477" v="1702" actId="11529"/>
          <ac:cxnSpMkLst>
            <pc:docMk/>
            <pc:sldMk cId="0" sldId="256"/>
            <ac:cxnSpMk id="31" creationId="{DABB5B87-3CA9-4865-912A-20997A7CA6FC}"/>
          </ac:cxnSpMkLst>
        </pc:cxnChg>
        <pc:cxnChg chg="add mod">
          <ac:chgData name="Siw Maria Simmack" userId="a1b71f0a-a1e1-4e16-a2e7-b04ee8d18768" providerId="ADAL" clId="{8DC3D0D9-A256-4084-9FB5-676C580F37C4}" dt="2023-10-20T09:27:28.619" v="2372" actId="1076"/>
          <ac:cxnSpMkLst>
            <pc:docMk/>
            <pc:sldMk cId="0" sldId="256"/>
            <ac:cxnSpMk id="42" creationId="{C7A7D062-042F-4A28-858F-E6384CC915FD}"/>
          </ac:cxnSpMkLst>
        </pc:cxnChg>
        <pc:cxnChg chg="add mod">
          <ac:chgData name="Siw Maria Simmack" userId="a1b71f0a-a1e1-4e16-a2e7-b04ee8d18768" providerId="ADAL" clId="{8DC3D0D9-A256-4084-9FB5-676C580F37C4}" dt="2023-10-20T11:18:05.165" v="2461" actId="1582"/>
          <ac:cxnSpMkLst>
            <pc:docMk/>
            <pc:sldMk cId="0" sldId="256"/>
            <ac:cxnSpMk id="45" creationId="{10DC1131-276E-43F6-A7D9-CE00774BAA07}"/>
          </ac:cxnSpMkLst>
        </pc:cxnChg>
        <pc:cxnChg chg="add del mod">
          <ac:chgData name="Siw Maria Simmack" userId="a1b71f0a-a1e1-4e16-a2e7-b04ee8d18768" providerId="ADAL" clId="{8DC3D0D9-A256-4084-9FB5-676C580F37C4}" dt="2023-10-20T05:44:26.588" v="1708" actId="478"/>
          <ac:cxnSpMkLst>
            <pc:docMk/>
            <pc:sldMk cId="0" sldId="256"/>
            <ac:cxnSpMk id="45" creationId="{62275797-8663-4473-82B0-50CE4D111EA8}"/>
          </ac:cxnSpMkLst>
        </pc:cxnChg>
        <pc:cxnChg chg="add del mod">
          <ac:chgData name="Siw Maria Simmack" userId="a1b71f0a-a1e1-4e16-a2e7-b04ee8d18768" providerId="ADAL" clId="{8DC3D0D9-A256-4084-9FB5-676C580F37C4}" dt="2023-10-20T09:27:41.923" v="2373" actId="14100"/>
          <ac:cxnSpMkLst>
            <pc:docMk/>
            <pc:sldMk cId="0" sldId="256"/>
            <ac:cxnSpMk id="47" creationId="{24D765C0-1553-4947-95ED-3F9D325ADD10}"/>
          </ac:cxnSpMkLst>
        </pc:cxnChg>
        <pc:cxnChg chg="add mod">
          <ac:chgData name="Siw Maria Simmack" userId="a1b71f0a-a1e1-4e16-a2e7-b04ee8d18768" providerId="ADAL" clId="{8DC3D0D9-A256-4084-9FB5-676C580F37C4}" dt="2023-10-20T11:20:00.551" v="2528" actId="1582"/>
          <ac:cxnSpMkLst>
            <pc:docMk/>
            <pc:sldMk cId="0" sldId="256"/>
            <ac:cxnSpMk id="49" creationId="{3084CDB4-61EA-4DAC-8E5B-540CF8AC8B95}"/>
          </ac:cxnSpMkLst>
        </pc:cxnChg>
        <pc:cxnChg chg="add del mod">
          <ac:chgData name="Siw Maria Simmack" userId="a1b71f0a-a1e1-4e16-a2e7-b04ee8d18768" providerId="ADAL" clId="{8DC3D0D9-A256-4084-9FB5-676C580F37C4}" dt="2023-10-20T05:53:08.729" v="1823" actId="478"/>
          <ac:cxnSpMkLst>
            <pc:docMk/>
            <pc:sldMk cId="0" sldId="256"/>
            <ac:cxnSpMk id="72" creationId="{AD59AE79-152F-4521-B731-03CDFCFBFD0C}"/>
          </ac:cxnSpMkLst>
        </pc:cxnChg>
        <pc:cxnChg chg="add del mod">
          <ac:chgData name="Siw Maria Simmack" userId="a1b71f0a-a1e1-4e16-a2e7-b04ee8d18768" providerId="ADAL" clId="{8DC3D0D9-A256-4084-9FB5-676C580F37C4}" dt="2023-10-20T06:29:30.641" v="2146" actId="478"/>
          <ac:cxnSpMkLst>
            <pc:docMk/>
            <pc:sldMk cId="0" sldId="256"/>
            <ac:cxnSpMk id="76" creationId="{515B0ACB-F505-450C-AE92-30A41A558523}"/>
          </ac:cxnSpMkLst>
        </pc:cxnChg>
        <pc:cxnChg chg="add mod">
          <ac:chgData name="Siw Maria Simmack" userId="a1b71f0a-a1e1-4e16-a2e7-b04ee8d18768" providerId="ADAL" clId="{8DC3D0D9-A256-4084-9FB5-676C580F37C4}" dt="2023-10-19T07:52:08.731" v="400" actId="14100"/>
          <ac:cxnSpMkLst>
            <pc:docMk/>
            <pc:sldMk cId="0" sldId="256"/>
            <ac:cxnSpMk id="81" creationId="{328570DA-0C2D-4CB9-979D-89CD7636F052}"/>
          </ac:cxnSpMkLst>
        </pc:cxnChg>
        <pc:cxnChg chg="add mod">
          <ac:chgData name="Siw Maria Simmack" userId="a1b71f0a-a1e1-4e16-a2e7-b04ee8d18768" providerId="ADAL" clId="{8DC3D0D9-A256-4084-9FB5-676C580F37C4}" dt="2023-10-20T09:24:23.113" v="2356" actId="14100"/>
          <ac:cxnSpMkLst>
            <pc:docMk/>
            <pc:sldMk cId="0" sldId="256"/>
            <ac:cxnSpMk id="92" creationId="{AD64B508-75D8-4FCC-9290-A0CE6A04F495}"/>
          </ac:cxnSpMkLst>
        </pc:cxnChg>
        <pc:cxnChg chg="add del mod">
          <ac:chgData name="Siw Maria Simmack" userId="a1b71f0a-a1e1-4e16-a2e7-b04ee8d18768" providerId="ADAL" clId="{8DC3D0D9-A256-4084-9FB5-676C580F37C4}" dt="2023-10-20T05:44:36.385" v="1710" actId="478"/>
          <ac:cxnSpMkLst>
            <pc:docMk/>
            <pc:sldMk cId="0" sldId="256"/>
            <ac:cxnSpMk id="93" creationId="{7E87F89A-680B-4401-BF9F-7F88CB5FF277}"/>
          </ac:cxnSpMkLst>
        </pc:cxnChg>
        <pc:cxnChg chg="add mod">
          <ac:chgData name="Siw Maria Simmack" userId="a1b71f0a-a1e1-4e16-a2e7-b04ee8d18768" providerId="ADAL" clId="{8DC3D0D9-A256-4084-9FB5-676C580F37C4}" dt="2023-10-20T09:24:41.535" v="2357" actId="1582"/>
          <ac:cxnSpMkLst>
            <pc:docMk/>
            <pc:sldMk cId="0" sldId="256"/>
            <ac:cxnSpMk id="99" creationId="{269E6DE6-F862-467E-B8E2-255076ECB618}"/>
          </ac:cxnSpMkLst>
        </pc:cxnChg>
        <pc:cxnChg chg="add mod">
          <ac:chgData name="Siw Maria Simmack" userId="a1b71f0a-a1e1-4e16-a2e7-b04ee8d18768" providerId="ADAL" clId="{8DC3D0D9-A256-4084-9FB5-676C580F37C4}" dt="2023-10-20T05:22:46.403" v="1563" actId="255"/>
          <ac:cxnSpMkLst>
            <pc:docMk/>
            <pc:sldMk cId="0" sldId="256"/>
            <ac:cxnSpMk id="106" creationId="{7621BE97-3465-47E1-8CF2-6F8CA1D11E4F}"/>
          </ac:cxnSpMkLst>
        </pc:cxnChg>
        <pc:cxnChg chg="add mod">
          <ac:chgData name="Siw Maria Simmack" userId="a1b71f0a-a1e1-4e16-a2e7-b04ee8d18768" providerId="ADAL" clId="{8DC3D0D9-A256-4084-9FB5-676C580F37C4}" dt="2023-10-20T11:23:30.111" v="2668" actId="14100"/>
          <ac:cxnSpMkLst>
            <pc:docMk/>
            <pc:sldMk cId="0" sldId="256"/>
            <ac:cxnSpMk id="107" creationId="{4AF2452A-5465-4F2B-89B1-1C72C82942C9}"/>
          </ac:cxnSpMkLst>
        </pc:cxnChg>
        <pc:cxnChg chg="add del mod">
          <ac:chgData name="Siw Maria Simmack" userId="a1b71f0a-a1e1-4e16-a2e7-b04ee8d18768" providerId="ADAL" clId="{8DC3D0D9-A256-4084-9FB5-676C580F37C4}" dt="2023-10-19T09:24:32.384" v="1141" actId="478"/>
          <ac:cxnSpMkLst>
            <pc:docMk/>
            <pc:sldMk cId="0" sldId="256"/>
            <ac:cxnSpMk id="116" creationId="{16548FF8-DBE5-49DF-966B-67F613E290DD}"/>
          </ac:cxnSpMkLst>
        </pc:cxnChg>
        <pc:cxnChg chg="add mod">
          <ac:chgData name="Siw Maria Simmack" userId="a1b71f0a-a1e1-4e16-a2e7-b04ee8d18768" providerId="ADAL" clId="{8DC3D0D9-A256-4084-9FB5-676C580F37C4}" dt="2023-10-20T06:37:26.303" v="2277" actId="1076"/>
          <ac:cxnSpMkLst>
            <pc:docMk/>
            <pc:sldMk cId="0" sldId="256"/>
            <ac:cxnSpMk id="119" creationId="{BA2A6B6D-8C81-429C-A93C-DFD1B227066E}"/>
          </ac:cxnSpMkLst>
        </pc:cxnChg>
        <pc:cxnChg chg="add del">
          <ac:chgData name="Siw Maria Simmack" userId="a1b71f0a-a1e1-4e16-a2e7-b04ee8d18768" providerId="ADAL" clId="{8DC3D0D9-A256-4084-9FB5-676C580F37C4}" dt="2023-10-19T09:24:26.638" v="1140" actId="11529"/>
          <ac:cxnSpMkLst>
            <pc:docMk/>
            <pc:sldMk cId="0" sldId="256"/>
            <ac:cxnSpMk id="124" creationId="{6086C2B5-D426-4047-B8ED-0688FB0EAC4F}"/>
          </ac:cxnSpMkLst>
        </pc:cxnChg>
        <pc:cxnChg chg="add mod">
          <ac:chgData name="Siw Maria Simmack" userId="a1b71f0a-a1e1-4e16-a2e7-b04ee8d18768" providerId="ADAL" clId="{8DC3D0D9-A256-4084-9FB5-676C580F37C4}" dt="2023-10-20T05:29:04.697" v="1596" actId="1076"/>
          <ac:cxnSpMkLst>
            <pc:docMk/>
            <pc:sldMk cId="0" sldId="256"/>
            <ac:cxnSpMk id="126" creationId="{9453D20E-F5AF-4FC1-9830-F038C9F26BD2}"/>
          </ac:cxnSpMkLst>
        </pc:cxnChg>
        <pc:cxnChg chg="add del">
          <ac:chgData name="Siw Maria Simmack" userId="a1b71f0a-a1e1-4e16-a2e7-b04ee8d18768" providerId="ADAL" clId="{8DC3D0D9-A256-4084-9FB5-676C580F37C4}" dt="2023-10-19T09:27:05.463" v="1161" actId="478"/>
          <ac:cxnSpMkLst>
            <pc:docMk/>
            <pc:sldMk cId="0" sldId="256"/>
            <ac:cxnSpMk id="131" creationId="{EF169511-18E4-4C2E-BE38-FD78B67FECF1}"/>
          </ac:cxnSpMkLst>
        </pc:cxnChg>
        <pc:cxnChg chg="add mod">
          <ac:chgData name="Siw Maria Simmack" userId="a1b71f0a-a1e1-4e16-a2e7-b04ee8d18768" providerId="ADAL" clId="{8DC3D0D9-A256-4084-9FB5-676C580F37C4}" dt="2023-10-20T06:37:50.680" v="2283" actId="13822"/>
          <ac:cxnSpMkLst>
            <pc:docMk/>
            <pc:sldMk cId="0" sldId="256"/>
            <ac:cxnSpMk id="132" creationId="{A0CCA152-9DE2-4FB8-BF35-000BB62AB6E3}"/>
          </ac:cxnSpMkLst>
        </pc:cxnChg>
        <pc:cxnChg chg="add mod">
          <ac:chgData name="Siw Maria Simmack" userId="a1b71f0a-a1e1-4e16-a2e7-b04ee8d18768" providerId="ADAL" clId="{8DC3D0D9-A256-4084-9FB5-676C580F37C4}" dt="2023-10-23T07:25:29.277" v="2800" actId="14100"/>
          <ac:cxnSpMkLst>
            <pc:docMk/>
            <pc:sldMk cId="0" sldId="256"/>
            <ac:cxnSpMk id="133" creationId="{F360C33C-3DCB-4F20-B091-79D6CABED647}"/>
          </ac:cxnSpMkLst>
        </pc:cxnChg>
        <pc:cxnChg chg="add del mod">
          <ac:chgData name="Siw Maria Simmack" userId="a1b71f0a-a1e1-4e16-a2e7-b04ee8d18768" providerId="ADAL" clId="{8DC3D0D9-A256-4084-9FB5-676C580F37C4}" dt="2023-10-20T06:39:06.020" v="2293" actId="478"/>
          <ac:cxnSpMkLst>
            <pc:docMk/>
            <pc:sldMk cId="0" sldId="256"/>
            <ac:cxnSpMk id="139" creationId="{847451C9-9459-4192-8E95-9D5DFC012DE2}"/>
          </ac:cxnSpMkLst>
        </pc:cxnChg>
        <pc:cxnChg chg="add del">
          <ac:chgData name="Siw Maria Simmack" userId="a1b71f0a-a1e1-4e16-a2e7-b04ee8d18768" providerId="ADAL" clId="{8DC3D0D9-A256-4084-9FB5-676C580F37C4}" dt="2023-10-20T06:39:03.270" v="2292" actId="478"/>
          <ac:cxnSpMkLst>
            <pc:docMk/>
            <pc:sldMk cId="0" sldId="256"/>
            <ac:cxnSpMk id="143" creationId="{DC6487D8-F062-4BE5-B4AC-259D561C0C57}"/>
          </ac:cxnSpMkLst>
        </pc:cxnChg>
        <pc:cxnChg chg="add del mod">
          <ac:chgData name="Siw Maria Simmack" userId="a1b71f0a-a1e1-4e16-a2e7-b04ee8d18768" providerId="ADAL" clId="{8DC3D0D9-A256-4084-9FB5-676C580F37C4}" dt="2023-10-20T06:39:47.919" v="2296" actId="478"/>
          <ac:cxnSpMkLst>
            <pc:docMk/>
            <pc:sldMk cId="0" sldId="256"/>
            <ac:cxnSpMk id="145" creationId="{F8859D28-968A-4C67-AD5A-7EBBF03E71B6}"/>
          </ac:cxnSpMkLst>
        </pc:cxnChg>
        <pc:cxnChg chg="add mod">
          <ac:chgData name="Siw Maria Simmack" userId="a1b71f0a-a1e1-4e16-a2e7-b04ee8d18768" providerId="ADAL" clId="{8DC3D0D9-A256-4084-9FB5-676C580F37C4}" dt="2023-10-20T06:40:01.571" v="2299" actId="13822"/>
          <ac:cxnSpMkLst>
            <pc:docMk/>
            <pc:sldMk cId="0" sldId="256"/>
            <ac:cxnSpMk id="147" creationId="{663F5DD8-BC24-4229-A5EB-63F4DC1E206E}"/>
          </ac:cxnSpMkLst>
        </pc:cxnChg>
        <pc:cxnChg chg="add mod">
          <ac:chgData name="Siw Maria Simmack" userId="a1b71f0a-a1e1-4e16-a2e7-b04ee8d18768" providerId="ADAL" clId="{8DC3D0D9-A256-4084-9FB5-676C580F37C4}" dt="2023-10-20T06:40:18.731" v="2302" actId="13822"/>
          <ac:cxnSpMkLst>
            <pc:docMk/>
            <pc:sldMk cId="0" sldId="256"/>
            <ac:cxnSpMk id="150" creationId="{0198DAE7-C2BF-4A9F-B88E-DD5B993B9D0D}"/>
          </ac:cxnSpMkLst>
        </pc:cxnChg>
        <pc:cxnChg chg="add mod">
          <ac:chgData name="Siw Maria Simmack" userId="a1b71f0a-a1e1-4e16-a2e7-b04ee8d18768" providerId="ADAL" clId="{8DC3D0D9-A256-4084-9FB5-676C580F37C4}" dt="2023-10-20T09:28:05.885" v="2375" actId="1076"/>
          <ac:cxnSpMkLst>
            <pc:docMk/>
            <pc:sldMk cId="0" sldId="256"/>
            <ac:cxnSpMk id="154" creationId="{D1EBCCFB-6259-44E0-8D99-CCA1D65BC68E}"/>
          </ac:cxnSpMkLst>
        </pc:cxnChg>
        <pc:cxnChg chg="add del mod">
          <ac:chgData name="Siw Maria Simmack" userId="a1b71f0a-a1e1-4e16-a2e7-b04ee8d18768" providerId="ADAL" clId="{8DC3D0D9-A256-4084-9FB5-676C580F37C4}" dt="2023-10-20T09:27:02.907" v="2366"/>
          <ac:cxnSpMkLst>
            <pc:docMk/>
            <pc:sldMk cId="0" sldId="256"/>
            <ac:cxnSpMk id="158" creationId="{A69EDCE0-351D-4933-BA13-CE5E76A16BF8}"/>
          </ac:cxnSpMkLst>
        </pc:cxnChg>
      </pc:sldChg>
    </pc:docChg>
  </pc:docChgLst>
  <pc:docChgLst>
    <pc:chgData name="Siw Maria Simmack" userId="S::maria.simmack@bsr.oslo.kommune.no::a1b71f0a-a1e1-4e16-a2e7-b04ee8d18768" providerId="AD" clId="Web-{0DFE0D33-E08A-EF4E-E368-6C3AE5290B8E}"/>
    <pc:docChg chg="modSld">
      <pc:chgData name="Siw Maria Simmack" userId="S::maria.simmack@bsr.oslo.kommune.no::a1b71f0a-a1e1-4e16-a2e7-b04ee8d18768" providerId="AD" clId="Web-{0DFE0D33-E08A-EF4E-E368-6C3AE5290B8E}" dt="2023-10-19T07:20:03.718" v="1" actId="14100"/>
      <pc:docMkLst>
        <pc:docMk/>
      </pc:docMkLst>
      <pc:sldChg chg="modSp">
        <pc:chgData name="Siw Maria Simmack" userId="S::maria.simmack@bsr.oslo.kommune.no::a1b71f0a-a1e1-4e16-a2e7-b04ee8d18768" providerId="AD" clId="Web-{0DFE0D33-E08A-EF4E-E368-6C3AE5290B8E}" dt="2023-10-19T07:20:03.718" v="1" actId="14100"/>
        <pc:sldMkLst>
          <pc:docMk/>
          <pc:sldMk cId="0" sldId="256"/>
        </pc:sldMkLst>
        <pc:spChg chg="mod">
          <ac:chgData name="Siw Maria Simmack" userId="S::maria.simmack@bsr.oslo.kommune.no::a1b71f0a-a1e1-4e16-a2e7-b04ee8d18768" providerId="AD" clId="Web-{0DFE0D33-E08A-EF4E-E368-6C3AE5290B8E}" dt="2023-10-19T07:20:03.718" v="1" actId="14100"/>
          <ac:spMkLst>
            <pc:docMk/>
            <pc:sldMk cId="0" sldId="256"/>
            <ac:spMk id="36" creationId="{00000000-0000-0000-0000-000000000000}"/>
          </ac:spMkLst>
        </pc:spChg>
      </pc:sldChg>
    </pc:docChg>
  </pc:docChgLst>
  <pc:docChgLst>
    <pc:chgData name="Siw Maria Simmack" userId="S::maria.simmack@bsr.oslo.kommune.no::a1b71f0a-a1e1-4e16-a2e7-b04ee8d18768" providerId="AD" clId="Web-{0FEE54E1-D468-CE69-B2D3-9FAF0561B14E}"/>
    <pc:docChg chg="modSld">
      <pc:chgData name="Siw Maria Simmack" userId="S::maria.simmack@bsr.oslo.kommune.no::a1b71f0a-a1e1-4e16-a2e7-b04ee8d18768" providerId="AD" clId="Web-{0FEE54E1-D468-CE69-B2D3-9FAF0561B14E}" dt="2023-10-20T09:31:42.016" v="0" actId="20577"/>
      <pc:docMkLst>
        <pc:docMk/>
      </pc:docMkLst>
      <pc:sldChg chg="modSp">
        <pc:chgData name="Siw Maria Simmack" userId="S::maria.simmack@bsr.oslo.kommune.no::a1b71f0a-a1e1-4e16-a2e7-b04ee8d18768" providerId="AD" clId="Web-{0FEE54E1-D468-CE69-B2D3-9FAF0561B14E}" dt="2023-10-20T09:31:42.016" v="0" actId="20577"/>
        <pc:sldMkLst>
          <pc:docMk/>
          <pc:sldMk cId="0" sldId="256"/>
        </pc:sldMkLst>
        <pc:spChg chg="mod">
          <ac:chgData name="Siw Maria Simmack" userId="S::maria.simmack@bsr.oslo.kommune.no::a1b71f0a-a1e1-4e16-a2e7-b04ee8d18768" providerId="AD" clId="Web-{0FEE54E1-D468-CE69-B2D3-9FAF0561B14E}" dt="2023-10-20T09:31:42.016" v="0" actId="20577"/>
          <ac:spMkLst>
            <pc:docMk/>
            <pc:sldMk cId="0" sldId="256"/>
            <ac:spMk id="137" creationId="{A97D94E6-3864-4D28-AB75-C9F1355E83CA}"/>
          </ac:spMkLst>
        </pc:spChg>
      </pc:sldChg>
    </pc:docChg>
  </pc:docChgLst>
  <pc:docChgLst>
    <pc:chgData name="Siw Maria Simmack" userId="S::maria.simmack@bsr.oslo.kommune.no::a1b71f0a-a1e1-4e16-a2e7-b04ee8d18768" providerId="AD" clId="Web-{99DD3134-E2BF-8E1D-B017-CB6B8FDB216B}"/>
    <pc:docChg chg="modSld">
      <pc:chgData name="Siw Maria Simmack" userId="S::maria.simmack@bsr.oslo.kommune.no::a1b71f0a-a1e1-4e16-a2e7-b04ee8d18768" providerId="AD" clId="Web-{99DD3134-E2BF-8E1D-B017-CB6B8FDB216B}" dt="2023-10-20T11:13:24.692" v="13" actId="20577"/>
      <pc:docMkLst>
        <pc:docMk/>
      </pc:docMkLst>
      <pc:sldChg chg="modSp">
        <pc:chgData name="Siw Maria Simmack" userId="S::maria.simmack@bsr.oslo.kommune.no::a1b71f0a-a1e1-4e16-a2e7-b04ee8d18768" providerId="AD" clId="Web-{99DD3134-E2BF-8E1D-B017-CB6B8FDB216B}" dt="2023-10-20T11:13:24.692" v="13" actId="20577"/>
        <pc:sldMkLst>
          <pc:docMk/>
          <pc:sldMk cId="0" sldId="256"/>
        </pc:sldMkLst>
        <pc:spChg chg="mod">
          <ac:chgData name="Siw Maria Simmack" userId="S::maria.simmack@bsr.oslo.kommune.no::a1b71f0a-a1e1-4e16-a2e7-b04ee8d18768" providerId="AD" clId="Web-{99DD3134-E2BF-8E1D-B017-CB6B8FDB216B}" dt="2023-10-20T11:13:24.692" v="13" actId="20577"/>
          <ac:spMkLst>
            <pc:docMk/>
            <pc:sldMk cId="0" sldId="256"/>
            <ac:spMk id="52" creationId="{664F199A-20DF-43A7-9137-81A75CFF2836}"/>
          </ac:spMkLst>
        </pc:spChg>
        <pc:grpChg chg="mod">
          <ac:chgData name="Siw Maria Simmack" userId="S::maria.simmack@bsr.oslo.kommune.no::a1b71f0a-a1e1-4e16-a2e7-b04ee8d18768" providerId="AD" clId="Web-{99DD3134-E2BF-8E1D-B017-CB6B8FDB216B}" dt="2023-10-20T11:12:32.719" v="1" actId="1076"/>
          <ac:grpSpMkLst>
            <pc:docMk/>
            <pc:sldMk cId="0" sldId="256"/>
            <ac:grpSpMk id="51" creationId="{00000000-0000-0000-0000-000000000000}"/>
          </ac:grpSpMkLst>
        </pc:grpChg>
        <pc:cxnChg chg="mod">
          <ac:chgData name="Siw Maria Simmack" userId="S::maria.simmack@bsr.oslo.kommune.no::a1b71f0a-a1e1-4e16-a2e7-b04ee8d18768" providerId="AD" clId="Web-{99DD3134-E2BF-8E1D-B017-CB6B8FDB216B}" dt="2023-10-20T11:12:40.813" v="2" actId="14100"/>
          <ac:cxnSpMkLst>
            <pc:docMk/>
            <pc:sldMk cId="0" sldId="256"/>
            <ac:cxnSpMk id="133" creationId="{F360C33C-3DCB-4F20-B091-79D6CABED647}"/>
          </ac:cxnSpMkLst>
        </pc:cxnChg>
      </pc:sldChg>
    </pc:docChg>
  </pc:docChgLst>
  <pc:docChgLst>
    <pc:chgData name="Siw Maria Simmack" userId="S::maria.simmack@bsr.oslo.kommune.no::a1b71f0a-a1e1-4e16-a2e7-b04ee8d18768" providerId="AD" clId="Web-{B3388DA3-B20D-7578-2ADD-3348F4B6B3C5}"/>
    <pc:docChg chg="modSld">
      <pc:chgData name="Siw Maria Simmack" userId="S::maria.simmack@bsr.oslo.kommune.no::a1b71f0a-a1e1-4e16-a2e7-b04ee8d18768" providerId="AD" clId="Web-{B3388DA3-B20D-7578-2ADD-3348F4B6B3C5}" dt="2023-10-19T08:46:16.622" v="4"/>
      <pc:docMkLst>
        <pc:docMk/>
      </pc:docMkLst>
      <pc:sldChg chg="addSp delSp modSp">
        <pc:chgData name="Siw Maria Simmack" userId="S::maria.simmack@bsr.oslo.kommune.no::a1b71f0a-a1e1-4e16-a2e7-b04ee8d18768" providerId="AD" clId="Web-{B3388DA3-B20D-7578-2ADD-3348F4B6B3C5}" dt="2023-10-19T08:46:16.622" v="4"/>
        <pc:sldMkLst>
          <pc:docMk/>
          <pc:sldMk cId="0" sldId="256"/>
        </pc:sldMkLst>
        <pc:spChg chg="add del">
          <ac:chgData name="Siw Maria Simmack" userId="S::maria.simmack@bsr.oslo.kommune.no::a1b71f0a-a1e1-4e16-a2e7-b04ee8d18768" providerId="AD" clId="Web-{B3388DA3-B20D-7578-2ADD-3348F4B6B3C5}" dt="2023-10-19T08:46:08.981" v="3"/>
          <ac:spMkLst>
            <pc:docMk/>
            <pc:sldMk cId="0" sldId="256"/>
            <ac:spMk id="33" creationId="{00000000-0000-0000-0000-000000000000}"/>
          </ac:spMkLst>
        </pc:spChg>
        <pc:grpChg chg="mod">
          <ac:chgData name="Siw Maria Simmack" userId="S::maria.simmack@bsr.oslo.kommune.no::a1b71f0a-a1e1-4e16-a2e7-b04ee8d18768" providerId="AD" clId="Web-{B3388DA3-B20D-7578-2ADD-3348F4B6B3C5}" dt="2023-10-19T08:45:52.527" v="1" actId="1076"/>
          <ac:grpSpMkLst>
            <pc:docMk/>
            <pc:sldMk cId="0" sldId="256"/>
            <ac:grpSpMk id="39" creationId="{00000000-0000-0000-0000-000000000000}"/>
          </ac:grpSpMkLst>
        </pc:grpChg>
        <pc:picChg chg="del">
          <ac:chgData name="Siw Maria Simmack" userId="S::maria.simmack@bsr.oslo.kommune.no::a1b71f0a-a1e1-4e16-a2e7-b04ee8d18768" providerId="AD" clId="Web-{B3388DA3-B20D-7578-2ADD-3348F4B6B3C5}" dt="2023-10-19T08:46:16.622" v="4"/>
          <ac:picMkLst>
            <pc:docMk/>
            <pc:sldMk cId="0" sldId="256"/>
            <ac:picMk id="35" creationId="{00000000-0000-0000-0000-000000000000}"/>
          </ac:picMkLst>
        </pc:picChg>
      </pc:sldChg>
    </pc:docChg>
  </pc:docChgLst>
  <pc:docChgLst>
    <pc:chgData name="Siw Maria Simmack" userId="S::maria.simmack@bsr.oslo.kommune.no::a1b71f0a-a1e1-4e16-a2e7-b04ee8d18768" providerId="AD" clId="Web-{0AC3DE0F-36D6-C05E-7B85-7A1A5B19156C}"/>
    <pc:docChg chg="modSld">
      <pc:chgData name="Siw Maria Simmack" userId="S::maria.simmack@bsr.oslo.kommune.no::a1b71f0a-a1e1-4e16-a2e7-b04ee8d18768" providerId="AD" clId="Web-{0AC3DE0F-36D6-C05E-7B85-7A1A5B19156C}" dt="2023-10-19T09:10:26.614" v="0"/>
      <pc:docMkLst>
        <pc:docMk/>
      </pc:docMkLst>
      <pc:sldChg chg="delSp">
        <pc:chgData name="Siw Maria Simmack" userId="S::maria.simmack@bsr.oslo.kommune.no::a1b71f0a-a1e1-4e16-a2e7-b04ee8d18768" providerId="AD" clId="Web-{0AC3DE0F-36D6-C05E-7B85-7A1A5B19156C}" dt="2023-10-19T09:10:26.614" v="0"/>
        <pc:sldMkLst>
          <pc:docMk/>
          <pc:sldMk cId="0" sldId="256"/>
        </pc:sldMkLst>
        <pc:picChg chg="del">
          <ac:chgData name="Siw Maria Simmack" userId="S::maria.simmack@bsr.oslo.kommune.no::a1b71f0a-a1e1-4e16-a2e7-b04ee8d18768" providerId="AD" clId="Web-{0AC3DE0F-36D6-C05E-7B85-7A1A5B19156C}" dt="2023-10-19T09:10:26.614" v="0"/>
          <ac:picMkLst>
            <pc:docMk/>
            <pc:sldMk cId="0" sldId="256"/>
            <ac:picMk id="3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03020" y="2657475"/>
            <a:ext cx="14767560" cy="180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606040" y="4800600"/>
            <a:ext cx="12161520" cy="2143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68680" y="1971675"/>
            <a:ext cx="7557516" cy="565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947404" y="1971675"/>
            <a:ext cx="7557516" cy="565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8680" y="342900"/>
            <a:ext cx="15636240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8680" y="1971675"/>
            <a:ext cx="15636240" cy="565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07024" y="7972425"/>
            <a:ext cx="5559552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68680" y="7972425"/>
            <a:ext cx="3995928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508992" y="7972425"/>
            <a:ext cx="3995928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7756" y="494595"/>
            <a:ext cx="255023" cy="88887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67954" y="490010"/>
            <a:ext cx="871219" cy="94615"/>
            <a:chOff x="567954" y="490010"/>
            <a:chExt cx="871219" cy="9461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7954" y="490010"/>
              <a:ext cx="268427" cy="934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9016" y="490010"/>
              <a:ext cx="389766" cy="9453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11168" y="513643"/>
              <a:ext cx="127952" cy="69840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1490365" y="490010"/>
            <a:ext cx="2541905" cy="118745"/>
            <a:chOff x="1490365" y="490010"/>
            <a:chExt cx="2541905" cy="118745"/>
          </a:xfrm>
        </p:grpSpPr>
        <p:sp>
          <p:nvSpPr>
            <p:cNvPr id="11" name="object 11"/>
            <p:cNvSpPr/>
            <p:nvPr/>
          </p:nvSpPr>
          <p:spPr>
            <a:xfrm>
              <a:off x="1490357" y="513651"/>
              <a:ext cx="99060" cy="69850"/>
            </a:xfrm>
            <a:custGeom>
              <a:avLst/>
              <a:gdLst/>
              <a:ahLst/>
              <a:cxnLst/>
              <a:rect l="l" t="t" r="r" b="b"/>
              <a:pathLst>
                <a:path w="99059" h="69850">
                  <a:moveTo>
                    <a:pt x="31750" y="698"/>
                  </a:moveTo>
                  <a:lnTo>
                    <a:pt x="23634" y="431"/>
                  </a:lnTo>
                  <a:lnTo>
                    <a:pt x="17678" y="3302"/>
                  </a:lnTo>
                  <a:lnTo>
                    <a:pt x="13639" y="8496"/>
                  </a:lnTo>
                  <a:lnTo>
                    <a:pt x="11290" y="15163"/>
                  </a:lnTo>
                  <a:lnTo>
                    <a:pt x="10236" y="11633"/>
                  </a:lnTo>
                  <a:lnTo>
                    <a:pt x="10934" y="5638"/>
                  </a:lnTo>
                  <a:lnTo>
                    <a:pt x="10579" y="1409"/>
                  </a:lnTo>
                  <a:lnTo>
                    <a:pt x="0" y="1409"/>
                  </a:lnTo>
                  <a:lnTo>
                    <a:pt x="355" y="68427"/>
                  </a:lnTo>
                  <a:lnTo>
                    <a:pt x="11645" y="68427"/>
                  </a:lnTo>
                  <a:lnTo>
                    <a:pt x="11506" y="47942"/>
                  </a:lnTo>
                  <a:lnTo>
                    <a:pt x="11899" y="28041"/>
                  </a:lnTo>
                  <a:lnTo>
                    <a:pt x="17195" y="13970"/>
                  </a:lnTo>
                  <a:lnTo>
                    <a:pt x="31750" y="10934"/>
                  </a:lnTo>
                  <a:lnTo>
                    <a:pt x="31750" y="698"/>
                  </a:lnTo>
                  <a:close/>
                </a:path>
                <a:path w="99059" h="69850">
                  <a:moveTo>
                    <a:pt x="98767" y="34912"/>
                  </a:moveTo>
                  <a:lnTo>
                    <a:pt x="97155" y="20180"/>
                  </a:lnTo>
                  <a:lnTo>
                    <a:pt x="91973" y="9118"/>
                  </a:lnTo>
                  <a:lnTo>
                    <a:pt x="91084" y="8458"/>
                  </a:lnTo>
                  <a:lnTo>
                    <a:pt x="87122" y="5524"/>
                  </a:lnTo>
                  <a:lnTo>
                    <a:pt x="87122" y="34912"/>
                  </a:lnTo>
                  <a:lnTo>
                    <a:pt x="86385" y="45643"/>
                  </a:lnTo>
                  <a:lnTo>
                    <a:pt x="83604" y="54102"/>
                  </a:lnTo>
                  <a:lnTo>
                    <a:pt x="77901" y="59575"/>
                  </a:lnTo>
                  <a:lnTo>
                    <a:pt x="68427" y="61379"/>
                  </a:lnTo>
                  <a:lnTo>
                    <a:pt x="59524" y="59220"/>
                  </a:lnTo>
                  <a:lnTo>
                    <a:pt x="54013" y="53695"/>
                  </a:lnTo>
                  <a:lnTo>
                    <a:pt x="51219" y="45402"/>
                  </a:lnTo>
                  <a:lnTo>
                    <a:pt x="50444" y="34912"/>
                  </a:lnTo>
                  <a:lnTo>
                    <a:pt x="51231" y="24384"/>
                  </a:lnTo>
                  <a:lnTo>
                    <a:pt x="54102" y="16002"/>
                  </a:lnTo>
                  <a:lnTo>
                    <a:pt x="59817" y="10464"/>
                  </a:lnTo>
                  <a:lnTo>
                    <a:pt x="69138" y="8458"/>
                  </a:lnTo>
                  <a:lnTo>
                    <a:pt x="78346" y="10464"/>
                  </a:lnTo>
                  <a:lnTo>
                    <a:pt x="83820" y="16002"/>
                  </a:lnTo>
                  <a:lnTo>
                    <a:pt x="86448" y="24384"/>
                  </a:lnTo>
                  <a:lnTo>
                    <a:pt x="87122" y="34912"/>
                  </a:lnTo>
                  <a:lnTo>
                    <a:pt x="87122" y="5524"/>
                  </a:lnTo>
                  <a:lnTo>
                    <a:pt x="82689" y="2235"/>
                  </a:lnTo>
                  <a:lnTo>
                    <a:pt x="68783" y="0"/>
                  </a:lnTo>
                  <a:lnTo>
                    <a:pt x="55613" y="2184"/>
                  </a:lnTo>
                  <a:lnTo>
                    <a:pt x="46253" y="8724"/>
                  </a:lnTo>
                  <a:lnTo>
                    <a:pt x="40652" y="19646"/>
                  </a:lnTo>
                  <a:lnTo>
                    <a:pt x="38798" y="34912"/>
                  </a:lnTo>
                  <a:lnTo>
                    <a:pt x="40652" y="49301"/>
                  </a:lnTo>
                  <a:lnTo>
                    <a:pt x="45948" y="60312"/>
                  </a:lnTo>
                  <a:lnTo>
                    <a:pt x="55067" y="67360"/>
                  </a:lnTo>
                  <a:lnTo>
                    <a:pt x="68427" y="69837"/>
                  </a:lnTo>
                  <a:lnTo>
                    <a:pt x="82003" y="67513"/>
                  </a:lnTo>
                  <a:lnTo>
                    <a:pt x="90601" y="61379"/>
                  </a:lnTo>
                  <a:lnTo>
                    <a:pt x="91528" y="60706"/>
                  </a:lnTo>
                  <a:lnTo>
                    <a:pt x="97104" y="49745"/>
                  </a:lnTo>
                  <a:lnTo>
                    <a:pt x="98767" y="34912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02885" y="490010"/>
              <a:ext cx="2235096" cy="11851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851732" y="490016"/>
              <a:ext cx="180975" cy="93980"/>
            </a:xfrm>
            <a:custGeom>
              <a:avLst/>
              <a:gdLst/>
              <a:ahLst/>
              <a:cxnLst/>
              <a:rect l="l" t="t" r="r" b="b"/>
              <a:pathLst>
                <a:path w="180975" h="93979">
                  <a:moveTo>
                    <a:pt x="11290" y="0"/>
                  </a:moveTo>
                  <a:lnTo>
                    <a:pt x="0" y="0"/>
                  </a:lnTo>
                  <a:lnTo>
                    <a:pt x="0" y="92062"/>
                  </a:lnTo>
                  <a:lnTo>
                    <a:pt x="11290" y="92062"/>
                  </a:lnTo>
                  <a:lnTo>
                    <a:pt x="11290" y="0"/>
                  </a:lnTo>
                  <a:close/>
                </a:path>
                <a:path w="180975" h="93979">
                  <a:moveTo>
                    <a:pt x="39154" y="0"/>
                  </a:moveTo>
                  <a:lnTo>
                    <a:pt x="27863" y="0"/>
                  </a:lnTo>
                  <a:lnTo>
                    <a:pt x="27863" y="92062"/>
                  </a:lnTo>
                  <a:lnTo>
                    <a:pt x="39154" y="92062"/>
                  </a:lnTo>
                  <a:lnTo>
                    <a:pt x="39154" y="0"/>
                  </a:lnTo>
                  <a:close/>
                </a:path>
                <a:path w="180975" h="93979">
                  <a:moveTo>
                    <a:pt x="112166" y="61023"/>
                  </a:moveTo>
                  <a:lnTo>
                    <a:pt x="111480" y="52209"/>
                  </a:lnTo>
                  <a:lnTo>
                    <a:pt x="110959" y="45656"/>
                  </a:lnTo>
                  <a:lnTo>
                    <a:pt x="105956" y="33858"/>
                  </a:lnTo>
                  <a:lnTo>
                    <a:pt x="104698" y="32842"/>
                  </a:lnTo>
                  <a:lnTo>
                    <a:pt x="100876" y="29743"/>
                  </a:lnTo>
                  <a:lnTo>
                    <a:pt x="100876" y="52209"/>
                  </a:lnTo>
                  <a:lnTo>
                    <a:pt x="64554" y="52209"/>
                  </a:lnTo>
                  <a:lnTo>
                    <a:pt x="64554" y="48323"/>
                  </a:lnTo>
                  <a:lnTo>
                    <a:pt x="65608" y="44792"/>
                  </a:lnTo>
                  <a:lnTo>
                    <a:pt x="100876" y="52209"/>
                  </a:lnTo>
                  <a:lnTo>
                    <a:pt x="100876" y="29743"/>
                  </a:lnTo>
                  <a:lnTo>
                    <a:pt x="96647" y="26301"/>
                  </a:lnTo>
                  <a:lnTo>
                    <a:pt x="82537" y="23634"/>
                  </a:lnTo>
                  <a:lnTo>
                    <a:pt x="69126" y="26009"/>
                  </a:lnTo>
                  <a:lnTo>
                    <a:pt x="59880" y="32842"/>
                  </a:lnTo>
                  <a:lnTo>
                    <a:pt x="54457" y="43726"/>
                  </a:lnTo>
                  <a:lnTo>
                    <a:pt x="52552" y="58204"/>
                  </a:lnTo>
                  <a:lnTo>
                    <a:pt x="54330" y="73088"/>
                  </a:lnTo>
                  <a:lnTo>
                    <a:pt x="60096" y="84175"/>
                  </a:lnTo>
                  <a:lnTo>
                    <a:pt x="69773" y="91084"/>
                  </a:lnTo>
                  <a:lnTo>
                    <a:pt x="83248" y="93472"/>
                  </a:lnTo>
                  <a:lnTo>
                    <a:pt x="92900" y="92379"/>
                  </a:lnTo>
                  <a:lnTo>
                    <a:pt x="100660" y="89242"/>
                  </a:lnTo>
                  <a:lnTo>
                    <a:pt x="105206" y="85356"/>
                  </a:lnTo>
                  <a:lnTo>
                    <a:pt x="106502" y="84251"/>
                  </a:lnTo>
                  <a:lnTo>
                    <a:pt x="110401" y="77597"/>
                  </a:lnTo>
                  <a:lnTo>
                    <a:pt x="100533" y="74777"/>
                  </a:lnTo>
                  <a:lnTo>
                    <a:pt x="98412" y="80772"/>
                  </a:lnTo>
                  <a:lnTo>
                    <a:pt x="92417" y="85356"/>
                  </a:lnTo>
                  <a:lnTo>
                    <a:pt x="64554" y="61023"/>
                  </a:lnTo>
                  <a:lnTo>
                    <a:pt x="112166" y="61023"/>
                  </a:lnTo>
                  <a:close/>
                </a:path>
                <a:path w="180975" h="93979">
                  <a:moveTo>
                    <a:pt x="180505" y="47002"/>
                  </a:moveTo>
                  <a:lnTo>
                    <a:pt x="175285" y="29857"/>
                  </a:lnTo>
                  <a:lnTo>
                    <a:pt x="159080" y="23634"/>
                  </a:lnTo>
                  <a:lnTo>
                    <a:pt x="147789" y="23990"/>
                  </a:lnTo>
                  <a:lnTo>
                    <a:pt x="141439" y="28575"/>
                  </a:lnTo>
                  <a:lnTo>
                    <a:pt x="137566" y="36334"/>
                  </a:lnTo>
                  <a:lnTo>
                    <a:pt x="136512" y="33515"/>
                  </a:lnTo>
                  <a:lnTo>
                    <a:pt x="137210" y="28575"/>
                  </a:lnTo>
                  <a:lnTo>
                    <a:pt x="136855" y="25044"/>
                  </a:lnTo>
                  <a:lnTo>
                    <a:pt x="126276" y="25044"/>
                  </a:lnTo>
                  <a:lnTo>
                    <a:pt x="126631" y="92062"/>
                  </a:lnTo>
                  <a:lnTo>
                    <a:pt x="137922" y="92062"/>
                  </a:lnTo>
                  <a:lnTo>
                    <a:pt x="137795" y="72872"/>
                  </a:lnTo>
                  <a:lnTo>
                    <a:pt x="137693" y="53657"/>
                  </a:lnTo>
                  <a:lnTo>
                    <a:pt x="142036" y="38735"/>
                  </a:lnTo>
                  <a:lnTo>
                    <a:pt x="155206" y="32448"/>
                  </a:lnTo>
                  <a:lnTo>
                    <a:pt x="166141" y="32092"/>
                  </a:lnTo>
                  <a:lnTo>
                    <a:pt x="168960" y="38442"/>
                  </a:lnTo>
                  <a:lnTo>
                    <a:pt x="168960" y="92062"/>
                  </a:lnTo>
                  <a:lnTo>
                    <a:pt x="180238" y="92062"/>
                  </a:lnTo>
                  <a:lnTo>
                    <a:pt x="180314" y="69570"/>
                  </a:lnTo>
                  <a:lnTo>
                    <a:pt x="180505" y="47002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84184" y="490010"/>
            <a:ext cx="190826" cy="93473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4332265" y="490010"/>
            <a:ext cx="333375" cy="93980"/>
            <a:chOff x="4332265" y="490010"/>
            <a:chExt cx="333375" cy="93980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32265" y="494595"/>
              <a:ext cx="185535" cy="8888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54636" y="490010"/>
              <a:ext cx="110757" cy="92062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712687" y="490010"/>
            <a:ext cx="79716" cy="93826"/>
          </a:xfrm>
          <a:prstGeom prst="rect">
            <a:avLst/>
          </a:prstGeom>
        </p:spPr>
      </p:pic>
      <p:grpSp>
        <p:nvGrpSpPr>
          <p:cNvPr id="19" name="object 19"/>
          <p:cNvGrpSpPr/>
          <p:nvPr/>
        </p:nvGrpSpPr>
        <p:grpSpPr>
          <a:xfrm>
            <a:off x="4840752" y="490010"/>
            <a:ext cx="483234" cy="93980"/>
            <a:chOff x="4840752" y="490010"/>
            <a:chExt cx="483234" cy="93980"/>
          </a:xfrm>
        </p:grpSpPr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840752" y="499886"/>
              <a:ext cx="99469" cy="8359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981913" y="490010"/>
              <a:ext cx="341795" cy="93473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5373135" y="479781"/>
            <a:ext cx="2964815" cy="128905"/>
            <a:chOff x="5373135" y="479781"/>
            <a:chExt cx="2964815" cy="128905"/>
          </a:xfrm>
        </p:grpSpPr>
        <p:sp>
          <p:nvSpPr>
            <p:cNvPr id="23" name="object 23"/>
            <p:cNvSpPr/>
            <p:nvPr/>
          </p:nvSpPr>
          <p:spPr>
            <a:xfrm>
              <a:off x="5373128" y="513651"/>
              <a:ext cx="99060" cy="69850"/>
            </a:xfrm>
            <a:custGeom>
              <a:avLst/>
              <a:gdLst/>
              <a:ahLst/>
              <a:cxnLst/>
              <a:rect l="l" t="t" r="r" b="b"/>
              <a:pathLst>
                <a:path w="99060" h="69850">
                  <a:moveTo>
                    <a:pt x="31750" y="698"/>
                  </a:moveTo>
                  <a:lnTo>
                    <a:pt x="23634" y="431"/>
                  </a:lnTo>
                  <a:lnTo>
                    <a:pt x="17678" y="3302"/>
                  </a:lnTo>
                  <a:lnTo>
                    <a:pt x="13639" y="8496"/>
                  </a:lnTo>
                  <a:lnTo>
                    <a:pt x="11290" y="15163"/>
                  </a:lnTo>
                  <a:lnTo>
                    <a:pt x="10236" y="11633"/>
                  </a:lnTo>
                  <a:lnTo>
                    <a:pt x="10934" y="5638"/>
                  </a:lnTo>
                  <a:lnTo>
                    <a:pt x="10579" y="1409"/>
                  </a:lnTo>
                  <a:lnTo>
                    <a:pt x="0" y="1409"/>
                  </a:lnTo>
                  <a:lnTo>
                    <a:pt x="355" y="68427"/>
                  </a:lnTo>
                  <a:lnTo>
                    <a:pt x="11645" y="68427"/>
                  </a:lnTo>
                  <a:lnTo>
                    <a:pt x="11506" y="47942"/>
                  </a:lnTo>
                  <a:lnTo>
                    <a:pt x="11899" y="28041"/>
                  </a:lnTo>
                  <a:lnTo>
                    <a:pt x="17195" y="13970"/>
                  </a:lnTo>
                  <a:lnTo>
                    <a:pt x="31750" y="10934"/>
                  </a:lnTo>
                  <a:lnTo>
                    <a:pt x="31750" y="698"/>
                  </a:lnTo>
                  <a:close/>
                </a:path>
                <a:path w="99060" h="69850">
                  <a:moveTo>
                    <a:pt x="98767" y="34912"/>
                  </a:moveTo>
                  <a:lnTo>
                    <a:pt x="97155" y="20180"/>
                  </a:lnTo>
                  <a:lnTo>
                    <a:pt x="91973" y="9118"/>
                  </a:lnTo>
                  <a:lnTo>
                    <a:pt x="91084" y="8458"/>
                  </a:lnTo>
                  <a:lnTo>
                    <a:pt x="87122" y="5524"/>
                  </a:lnTo>
                  <a:lnTo>
                    <a:pt x="87122" y="34912"/>
                  </a:lnTo>
                  <a:lnTo>
                    <a:pt x="86385" y="45643"/>
                  </a:lnTo>
                  <a:lnTo>
                    <a:pt x="83604" y="54102"/>
                  </a:lnTo>
                  <a:lnTo>
                    <a:pt x="77901" y="59575"/>
                  </a:lnTo>
                  <a:lnTo>
                    <a:pt x="68427" y="61379"/>
                  </a:lnTo>
                  <a:lnTo>
                    <a:pt x="59524" y="59220"/>
                  </a:lnTo>
                  <a:lnTo>
                    <a:pt x="54013" y="53695"/>
                  </a:lnTo>
                  <a:lnTo>
                    <a:pt x="51219" y="45402"/>
                  </a:lnTo>
                  <a:lnTo>
                    <a:pt x="50444" y="34912"/>
                  </a:lnTo>
                  <a:lnTo>
                    <a:pt x="51231" y="24384"/>
                  </a:lnTo>
                  <a:lnTo>
                    <a:pt x="54102" y="16002"/>
                  </a:lnTo>
                  <a:lnTo>
                    <a:pt x="59817" y="10464"/>
                  </a:lnTo>
                  <a:lnTo>
                    <a:pt x="69138" y="8458"/>
                  </a:lnTo>
                  <a:lnTo>
                    <a:pt x="78346" y="10464"/>
                  </a:lnTo>
                  <a:lnTo>
                    <a:pt x="83820" y="16002"/>
                  </a:lnTo>
                  <a:lnTo>
                    <a:pt x="86448" y="24384"/>
                  </a:lnTo>
                  <a:lnTo>
                    <a:pt x="87122" y="34912"/>
                  </a:lnTo>
                  <a:lnTo>
                    <a:pt x="87122" y="5524"/>
                  </a:lnTo>
                  <a:lnTo>
                    <a:pt x="82689" y="2235"/>
                  </a:lnTo>
                  <a:lnTo>
                    <a:pt x="68783" y="0"/>
                  </a:lnTo>
                  <a:lnTo>
                    <a:pt x="55613" y="2184"/>
                  </a:lnTo>
                  <a:lnTo>
                    <a:pt x="46253" y="8724"/>
                  </a:lnTo>
                  <a:lnTo>
                    <a:pt x="40652" y="19646"/>
                  </a:lnTo>
                  <a:lnTo>
                    <a:pt x="38798" y="34912"/>
                  </a:lnTo>
                  <a:lnTo>
                    <a:pt x="40652" y="49301"/>
                  </a:lnTo>
                  <a:lnTo>
                    <a:pt x="45948" y="60312"/>
                  </a:lnTo>
                  <a:lnTo>
                    <a:pt x="55067" y="67360"/>
                  </a:lnTo>
                  <a:lnTo>
                    <a:pt x="68427" y="69837"/>
                  </a:lnTo>
                  <a:lnTo>
                    <a:pt x="82003" y="67513"/>
                  </a:lnTo>
                  <a:lnTo>
                    <a:pt x="90601" y="61379"/>
                  </a:lnTo>
                  <a:lnTo>
                    <a:pt x="91528" y="60706"/>
                  </a:lnTo>
                  <a:lnTo>
                    <a:pt x="97104" y="49745"/>
                  </a:lnTo>
                  <a:lnTo>
                    <a:pt x="98767" y="34912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485656" y="479781"/>
              <a:ext cx="2851808" cy="128746"/>
            </a:xfrm>
            <a:prstGeom prst="rect">
              <a:avLst/>
            </a:prstGeom>
          </p:spPr>
        </p:pic>
      </p:grpSp>
      <p:sp>
        <p:nvSpPr>
          <p:cNvPr id="25" name="object 25"/>
          <p:cNvSpPr/>
          <p:nvPr/>
        </p:nvSpPr>
        <p:spPr>
          <a:xfrm>
            <a:off x="8386648" y="490016"/>
            <a:ext cx="11430" cy="92075"/>
          </a:xfrm>
          <a:custGeom>
            <a:avLst/>
            <a:gdLst/>
            <a:ahLst/>
            <a:cxnLst/>
            <a:rect l="l" t="t" r="r" b="b"/>
            <a:pathLst>
              <a:path w="11429" h="92075">
                <a:moveTo>
                  <a:pt x="11290" y="25044"/>
                </a:moveTo>
                <a:lnTo>
                  <a:pt x="0" y="25044"/>
                </a:lnTo>
                <a:lnTo>
                  <a:pt x="0" y="92062"/>
                </a:lnTo>
                <a:lnTo>
                  <a:pt x="11290" y="92062"/>
                </a:lnTo>
                <a:lnTo>
                  <a:pt x="11290" y="25044"/>
                </a:lnTo>
                <a:close/>
              </a:path>
              <a:path w="11429" h="92075">
                <a:moveTo>
                  <a:pt x="11290" y="0"/>
                </a:moveTo>
                <a:lnTo>
                  <a:pt x="0" y="0"/>
                </a:lnTo>
                <a:lnTo>
                  <a:pt x="0" y="10579"/>
                </a:lnTo>
                <a:lnTo>
                  <a:pt x="11290" y="10579"/>
                </a:lnTo>
                <a:lnTo>
                  <a:pt x="11290" y="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object 2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444582" y="490010"/>
            <a:ext cx="150527" cy="93826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643477" y="490010"/>
            <a:ext cx="297703" cy="93473"/>
          </a:xfrm>
          <a:prstGeom prst="rect">
            <a:avLst/>
          </a:prstGeom>
        </p:spPr>
      </p:pic>
      <p:grpSp>
        <p:nvGrpSpPr>
          <p:cNvPr id="32" name="object 32"/>
          <p:cNvGrpSpPr/>
          <p:nvPr/>
        </p:nvGrpSpPr>
        <p:grpSpPr>
          <a:xfrm>
            <a:off x="317289" y="903861"/>
            <a:ext cx="16916400" cy="5486400"/>
            <a:chOff x="228600" y="800100"/>
            <a:chExt cx="16916400" cy="5486400"/>
          </a:xfrm>
          <a:noFill/>
        </p:grpSpPr>
        <p:sp>
          <p:nvSpPr>
            <p:cNvPr id="33" name="object 33"/>
            <p:cNvSpPr/>
            <p:nvPr/>
          </p:nvSpPr>
          <p:spPr>
            <a:xfrm>
              <a:off x="228600" y="800100"/>
              <a:ext cx="16916400" cy="5486400"/>
            </a:xfrm>
            <a:custGeom>
              <a:avLst/>
              <a:gdLst/>
              <a:ahLst/>
              <a:cxnLst/>
              <a:rect l="l" t="t" r="r" b="b"/>
              <a:pathLst>
                <a:path w="16916400" h="5486400">
                  <a:moveTo>
                    <a:pt x="238315" y="5486399"/>
                  </a:moveTo>
                  <a:lnTo>
                    <a:pt x="34289" y="5486399"/>
                  </a:lnTo>
                  <a:lnTo>
                    <a:pt x="20975" y="5483694"/>
                  </a:lnTo>
                  <a:lnTo>
                    <a:pt x="10072" y="5476327"/>
                  </a:lnTo>
                  <a:lnTo>
                    <a:pt x="2705" y="5465424"/>
                  </a:lnTo>
                  <a:lnTo>
                    <a:pt x="0" y="5452109"/>
                  </a:lnTo>
                  <a:lnTo>
                    <a:pt x="0" y="34289"/>
                  </a:lnTo>
                  <a:lnTo>
                    <a:pt x="2705" y="20975"/>
                  </a:lnTo>
                  <a:lnTo>
                    <a:pt x="10072" y="10072"/>
                  </a:lnTo>
                  <a:lnTo>
                    <a:pt x="20975" y="2705"/>
                  </a:lnTo>
                  <a:lnTo>
                    <a:pt x="34289" y="0"/>
                  </a:lnTo>
                  <a:lnTo>
                    <a:pt x="238315" y="0"/>
                  </a:lnTo>
                  <a:lnTo>
                    <a:pt x="238315" y="5486399"/>
                  </a:lnTo>
                  <a:close/>
                </a:path>
                <a:path w="16916400" h="5486400">
                  <a:moveTo>
                    <a:pt x="238315" y="0"/>
                  </a:moveTo>
                  <a:lnTo>
                    <a:pt x="16882109" y="0"/>
                  </a:lnTo>
                  <a:lnTo>
                    <a:pt x="16894700" y="2705"/>
                  </a:lnTo>
                  <a:lnTo>
                    <a:pt x="16905683" y="10072"/>
                  </a:lnTo>
                  <a:lnTo>
                    <a:pt x="16913452" y="20975"/>
                  </a:lnTo>
                  <a:lnTo>
                    <a:pt x="16916399" y="34289"/>
                  </a:lnTo>
                  <a:lnTo>
                    <a:pt x="16916399" y="1828799"/>
                  </a:lnTo>
                  <a:lnTo>
                    <a:pt x="238315" y="1828799"/>
                  </a:lnTo>
                  <a:lnTo>
                    <a:pt x="238315" y="0"/>
                  </a:lnTo>
                  <a:close/>
                </a:path>
                <a:path w="16916400" h="5486400">
                  <a:moveTo>
                    <a:pt x="238315" y="1828799"/>
                  </a:moveTo>
                  <a:lnTo>
                    <a:pt x="16916399" y="1828799"/>
                  </a:lnTo>
                  <a:lnTo>
                    <a:pt x="16916399" y="3657599"/>
                  </a:lnTo>
                  <a:lnTo>
                    <a:pt x="238315" y="3657599"/>
                  </a:lnTo>
                  <a:lnTo>
                    <a:pt x="238315" y="1828799"/>
                  </a:lnTo>
                  <a:close/>
                </a:path>
                <a:path w="16916400" h="5486400">
                  <a:moveTo>
                    <a:pt x="16916399" y="3657599"/>
                  </a:moveTo>
                  <a:lnTo>
                    <a:pt x="16916399" y="5452109"/>
                  </a:lnTo>
                  <a:lnTo>
                    <a:pt x="16913452" y="5465424"/>
                  </a:lnTo>
                  <a:lnTo>
                    <a:pt x="16905683" y="5476327"/>
                  </a:lnTo>
                  <a:lnTo>
                    <a:pt x="16894700" y="5483694"/>
                  </a:lnTo>
                  <a:lnTo>
                    <a:pt x="16882109" y="5486399"/>
                  </a:lnTo>
                  <a:lnTo>
                    <a:pt x="238315" y="5486399"/>
                  </a:lnTo>
                  <a:lnTo>
                    <a:pt x="238315" y="3657599"/>
                  </a:lnTo>
                  <a:lnTo>
                    <a:pt x="16916399" y="3657599"/>
                  </a:lnTo>
                  <a:close/>
                </a:path>
              </a:pathLst>
            </a:custGeom>
            <a:grpFill/>
            <a:ln w="17144">
              <a:solidFill>
                <a:srgbClr val="5D5D5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527452" y="1227632"/>
              <a:ext cx="142128" cy="4485583"/>
            </a:xfrm>
            <a:custGeom>
              <a:avLst/>
              <a:gdLst/>
              <a:ahLst/>
              <a:cxnLst/>
              <a:rect l="l" t="t" r="r" b="b"/>
              <a:pathLst>
                <a:path w="118745" h="4516755">
                  <a:moveTo>
                    <a:pt x="10591" y="4236555"/>
                  </a:moveTo>
                  <a:lnTo>
                    <a:pt x="0" y="4236555"/>
                  </a:lnTo>
                  <a:lnTo>
                    <a:pt x="0" y="4247845"/>
                  </a:lnTo>
                  <a:lnTo>
                    <a:pt x="10591" y="4247845"/>
                  </a:lnTo>
                  <a:lnTo>
                    <a:pt x="10591" y="4236555"/>
                  </a:lnTo>
                  <a:close/>
                </a:path>
                <a:path w="118745" h="4516755">
                  <a:moveTo>
                    <a:pt x="10591" y="4138142"/>
                  </a:moveTo>
                  <a:lnTo>
                    <a:pt x="0" y="4138142"/>
                  </a:lnTo>
                  <a:lnTo>
                    <a:pt x="0" y="4149433"/>
                  </a:lnTo>
                  <a:lnTo>
                    <a:pt x="10591" y="4149433"/>
                  </a:lnTo>
                  <a:lnTo>
                    <a:pt x="10591" y="4138142"/>
                  </a:lnTo>
                  <a:close/>
                </a:path>
                <a:path w="118745" h="4516755">
                  <a:moveTo>
                    <a:pt x="10591" y="872655"/>
                  </a:moveTo>
                  <a:lnTo>
                    <a:pt x="0" y="872655"/>
                  </a:lnTo>
                  <a:lnTo>
                    <a:pt x="0" y="883945"/>
                  </a:lnTo>
                  <a:lnTo>
                    <a:pt x="10591" y="883945"/>
                  </a:lnTo>
                  <a:lnTo>
                    <a:pt x="10591" y="872655"/>
                  </a:lnTo>
                  <a:close/>
                </a:path>
                <a:path w="118745" h="4516755">
                  <a:moveTo>
                    <a:pt x="92075" y="4432681"/>
                  </a:moveTo>
                  <a:lnTo>
                    <a:pt x="66675" y="4442815"/>
                  </a:lnTo>
                  <a:lnTo>
                    <a:pt x="57150" y="4446613"/>
                  </a:lnTo>
                  <a:lnTo>
                    <a:pt x="57150" y="4458068"/>
                  </a:lnTo>
                  <a:lnTo>
                    <a:pt x="57150" y="4490872"/>
                  </a:lnTo>
                  <a:lnTo>
                    <a:pt x="46494" y="4486707"/>
                  </a:lnTo>
                  <a:lnTo>
                    <a:pt x="35979" y="4482363"/>
                  </a:lnTo>
                  <a:lnTo>
                    <a:pt x="25209" y="4478223"/>
                  </a:lnTo>
                  <a:lnTo>
                    <a:pt x="13766" y="4474654"/>
                  </a:lnTo>
                  <a:lnTo>
                    <a:pt x="57150" y="4458068"/>
                  </a:lnTo>
                  <a:lnTo>
                    <a:pt x="57150" y="4446613"/>
                  </a:lnTo>
                  <a:lnTo>
                    <a:pt x="13766" y="4463935"/>
                  </a:lnTo>
                  <a:lnTo>
                    <a:pt x="4597" y="4467593"/>
                  </a:lnTo>
                  <a:lnTo>
                    <a:pt x="4597" y="4481004"/>
                  </a:lnTo>
                  <a:lnTo>
                    <a:pt x="92075" y="4516628"/>
                  </a:lnTo>
                  <a:lnTo>
                    <a:pt x="92075" y="4504283"/>
                  </a:lnTo>
                  <a:lnTo>
                    <a:pt x="66675" y="4494403"/>
                  </a:lnTo>
                  <a:lnTo>
                    <a:pt x="66675" y="4454550"/>
                  </a:lnTo>
                  <a:lnTo>
                    <a:pt x="92075" y="4444670"/>
                  </a:lnTo>
                  <a:lnTo>
                    <a:pt x="92075" y="4432681"/>
                  </a:lnTo>
                  <a:close/>
                </a:path>
                <a:path w="118745" h="4516755">
                  <a:moveTo>
                    <a:pt x="92075" y="4264418"/>
                  </a:moveTo>
                  <a:lnTo>
                    <a:pt x="70116" y="4264431"/>
                  </a:lnTo>
                  <a:lnTo>
                    <a:pt x="47663" y="4263936"/>
                  </a:lnTo>
                  <a:lnTo>
                    <a:pt x="30314" y="4268533"/>
                  </a:lnTo>
                  <a:lnTo>
                    <a:pt x="23634" y="4283824"/>
                  </a:lnTo>
                  <a:lnTo>
                    <a:pt x="23990" y="4294759"/>
                  </a:lnTo>
                  <a:lnTo>
                    <a:pt x="28930" y="4300398"/>
                  </a:lnTo>
                  <a:lnTo>
                    <a:pt x="36334" y="4304284"/>
                  </a:lnTo>
                  <a:lnTo>
                    <a:pt x="26708" y="4310875"/>
                  </a:lnTo>
                  <a:lnTo>
                    <a:pt x="23901" y="4322889"/>
                  </a:lnTo>
                  <a:lnTo>
                    <a:pt x="27305" y="4335030"/>
                  </a:lnTo>
                  <a:lnTo>
                    <a:pt x="36334" y="4342028"/>
                  </a:lnTo>
                  <a:lnTo>
                    <a:pt x="33515" y="4343082"/>
                  </a:lnTo>
                  <a:lnTo>
                    <a:pt x="28575" y="4342371"/>
                  </a:lnTo>
                  <a:lnTo>
                    <a:pt x="25044" y="4342727"/>
                  </a:lnTo>
                  <a:lnTo>
                    <a:pt x="25044" y="4353306"/>
                  </a:lnTo>
                  <a:lnTo>
                    <a:pt x="92075" y="4352963"/>
                  </a:lnTo>
                  <a:lnTo>
                    <a:pt x="92075" y="4342028"/>
                  </a:lnTo>
                  <a:lnTo>
                    <a:pt x="73279" y="4341977"/>
                  </a:lnTo>
                  <a:lnTo>
                    <a:pt x="54190" y="4342193"/>
                  </a:lnTo>
                  <a:lnTo>
                    <a:pt x="39141" y="4338447"/>
                  </a:lnTo>
                  <a:lnTo>
                    <a:pt x="32461" y="4326509"/>
                  </a:lnTo>
                  <a:lnTo>
                    <a:pt x="31750" y="4315917"/>
                  </a:lnTo>
                  <a:lnTo>
                    <a:pt x="39154" y="4314152"/>
                  </a:lnTo>
                  <a:lnTo>
                    <a:pt x="92075" y="4314152"/>
                  </a:lnTo>
                  <a:lnTo>
                    <a:pt x="92075" y="4303217"/>
                  </a:lnTo>
                  <a:lnTo>
                    <a:pt x="73380" y="4303230"/>
                  </a:lnTo>
                  <a:lnTo>
                    <a:pt x="54190" y="4303534"/>
                  </a:lnTo>
                  <a:lnTo>
                    <a:pt x="39039" y="4299801"/>
                  </a:lnTo>
                  <a:lnTo>
                    <a:pt x="32461" y="4287698"/>
                  </a:lnTo>
                  <a:lnTo>
                    <a:pt x="32105" y="4277118"/>
                  </a:lnTo>
                  <a:lnTo>
                    <a:pt x="39154" y="4275353"/>
                  </a:lnTo>
                  <a:lnTo>
                    <a:pt x="92075" y="4275353"/>
                  </a:lnTo>
                  <a:lnTo>
                    <a:pt x="92075" y="4264418"/>
                  </a:lnTo>
                  <a:close/>
                </a:path>
                <a:path w="118745" h="4516755">
                  <a:moveTo>
                    <a:pt x="92075" y="4236555"/>
                  </a:moveTo>
                  <a:lnTo>
                    <a:pt x="25044" y="4236555"/>
                  </a:lnTo>
                  <a:lnTo>
                    <a:pt x="25044" y="4247845"/>
                  </a:lnTo>
                  <a:lnTo>
                    <a:pt x="92075" y="4247845"/>
                  </a:lnTo>
                  <a:lnTo>
                    <a:pt x="92075" y="4236555"/>
                  </a:lnTo>
                  <a:close/>
                </a:path>
                <a:path w="118745" h="4516755">
                  <a:moveTo>
                    <a:pt x="92075" y="4166006"/>
                  </a:moveTo>
                  <a:lnTo>
                    <a:pt x="69570" y="4165943"/>
                  </a:lnTo>
                  <a:lnTo>
                    <a:pt x="47002" y="4165752"/>
                  </a:lnTo>
                  <a:lnTo>
                    <a:pt x="29870" y="4170972"/>
                  </a:lnTo>
                  <a:lnTo>
                    <a:pt x="23634" y="4187177"/>
                  </a:lnTo>
                  <a:lnTo>
                    <a:pt x="23990" y="4198467"/>
                  </a:lnTo>
                  <a:lnTo>
                    <a:pt x="28575" y="4204817"/>
                  </a:lnTo>
                  <a:lnTo>
                    <a:pt x="36334" y="4208691"/>
                  </a:lnTo>
                  <a:lnTo>
                    <a:pt x="33515" y="4209745"/>
                  </a:lnTo>
                  <a:lnTo>
                    <a:pt x="28575" y="4209046"/>
                  </a:lnTo>
                  <a:lnTo>
                    <a:pt x="25044" y="4209402"/>
                  </a:lnTo>
                  <a:lnTo>
                    <a:pt x="25044" y="4219981"/>
                  </a:lnTo>
                  <a:lnTo>
                    <a:pt x="92075" y="4219626"/>
                  </a:lnTo>
                  <a:lnTo>
                    <a:pt x="92075" y="4208335"/>
                  </a:lnTo>
                  <a:lnTo>
                    <a:pt x="72885" y="4208462"/>
                  </a:lnTo>
                  <a:lnTo>
                    <a:pt x="53670" y="4208564"/>
                  </a:lnTo>
                  <a:lnTo>
                    <a:pt x="38747" y="4204220"/>
                  </a:lnTo>
                  <a:lnTo>
                    <a:pt x="32461" y="4191050"/>
                  </a:lnTo>
                  <a:lnTo>
                    <a:pt x="32105" y="4180116"/>
                  </a:lnTo>
                  <a:lnTo>
                    <a:pt x="38455" y="4177296"/>
                  </a:lnTo>
                  <a:lnTo>
                    <a:pt x="92075" y="4177296"/>
                  </a:lnTo>
                  <a:lnTo>
                    <a:pt x="92075" y="4166006"/>
                  </a:lnTo>
                  <a:close/>
                </a:path>
                <a:path w="118745" h="4516755">
                  <a:moveTo>
                    <a:pt x="92075" y="4138142"/>
                  </a:moveTo>
                  <a:lnTo>
                    <a:pt x="25044" y="4138142"/>
                  </a:lnTo>
                  <a:lnTo>
                    <a:pt x="25044" y="4149433"/>
                  </a:lnTo>
                  <a:lnTo>
                    <a:pt x="92075" y="4149433"/>
                  </a:lnTo>
                  <a:lnTo>
                    <a:pt x="92075" y="4138142"/>
                  </a:lnTo>
                  <a:close/>
                </a:path>
                <a:path w="118745" h="4516755">
                  <a:moveTo>
                    <a:pt x="92075" y="4011168"/>
                  </a:moveTo>
                  <a:lnTo>
                    <a:pt x="71577" y="4011295"/>
                  </a:lnTo>
                  <a:lnTo>
                    <a:pt x="51676" y="4010901"/>
                  </a:lnTo>
                  <a:lnTo>
                    <a:pt x="37604" y="4005605"/>
                  </a:lnTo>
                  <a:lnTo>
                    <a:pt x="34569" y="3991051"/>
                  </a:lnTo>
                  <a:lnTo>
                    <a:pt x="24345" y="3991051"/>
                  </a:lnTo>
                  <a:lnTo>
                    <a:pt x="24079" y="3999166"/>
                  </a:lnTo>
                  <a:lnTo>
                    <a:pt x="26949" y="4005122"/>
                  </a:lnTo>
                  <a:lnTo>
                    <a:pt x="32131" y="4009161"/>
                  </a:lnTo>
                  <a:lnTo>
                    <a:pt x="38811" y="4011511"/>
                  </a:lnTo>
                  <a:lnTo>
                    <a:pt x="35280" y="4012577"/>
                  </a:lnTo>
                  <a:lnTo>
                    <a:pt x="29286" y="4011866"/>
                  </a:lnTo>
                  <a:lnTo>
                    <a:pt x="25044" y="4012222"/>
                  </a:lnTo>
                  <a:lnTo>
                    <a:pt x="25044" y="4022801"/>
                  </a:lnTo>
                  <a:lnTo>
                    <a:pt x="92075" y="4022445"/>
                  </a:lnTo>
                  <a:lnTo>
                    <a:pt x="92075" y="4011168"/>
                  </a:lnTo>
                  <a:close/>
                </a:path>
                <a:path w="118745" h="4516755">
                  <a:moveTo>
                    <a:pt x="92075" y="3792817"/>
                  </a:moveTo>
                  <a:lnTo>
                    <a:pt x="71577" y="3792956"/>
                  </a:lnTo>
                  <a:lnTo>
                    <a:pt x="51676" y="3792563"/>
                  </a:lnTo>
                  <a:lnTo>
                    <a:pt x="37604" y="3787267"/>
                  </a:lnTo>
                  <a:lnTo>
                    <a:pt x="34569" y="3772712"/>
                  </a:lnTo>
                  <a:lnTo>
                    <a:pt x="24345" y="3772712"/>
                  </a:lnTo>
                  <a:lnTo>
                    <a:pt x="24079" y="3780828"/>
                  </a:lnTo>
                  <a:lnTo>
                    <a:pt x="26949" y="3786784"/>
                  </a:lnTo>
                  <a:lnTo>
                    <a:pt x="32131" y="3790823"/>
                  </a:lnTo>
                  <a:lnTo>
                    <a:pt x="38811" y="3793172"/>
                  </a:lnTo>
                  <a:lnTo>
                    <a:pt x="35280" y="3794239"/>
                  </a:lnTo>
                  <a:lnTo>
                    <a:pt x="29286" y="3793528"/>
                  </a:lnTo>
                  <a:lnTo>
                    <a:pt x="25044" y="3793883"/>
                  </a:lnTo>
                  <a:lnTo>
                    <a:pt x="25044" y="3804462"/>
                  </a:lnTo>
                  <a:lnTo>
                    <a:pt x="92075" y="3804107"/>
                  </a:lnTo>
                  <a:lnTo>
                    <a:pt x="92075" y="3792817"/>
                  </a:lnTo>
                  <a:close/>
                </a:path>
                <a:path w="118745" h="4516755">
                  <a:moveTo>
                    <a:pt x="92075" y="2595778"/>
                  </a:moveTo>
                  <a:lnTo>
                    <a:pt x="56794" y="2595778"/>
                  </a:lnTo>
                  <a:lnTo>
                    <a:pt x="56794" y="2547099"/>
                  </a:lnTo>
                  <a:lnTo>
                    <a:pt x="46913" y="2547099"/>
                  </a:lnTo>
                  <a:lnTo>
                    <a:pt x="46913" y="2595778"/>
                  </a:lnTo>
                  <a:lnTo>
                    <a:pt x="14465" y="2595778"/>
                  </a:lnTo>
                  <a:lnTo>
                    <a:pt x="14465" y="2545689"/>
                  </a:lnTo>
                  <a:lnTo>
                    <a:pt x="4597" y="2545689"/>
                  </a:lnTo>
                  <a:lnTo>
                    <a:pt x="4597" y="2607411"/>
                  </a:lnTo>
                  <a:lnTo>
                    <a:pt x="92075" y="2607411"/>
                  </a:lnTo>
                  <a:lnTo>
                    <a:pt x="92075" y="2595778"/>
                  </a:lnTo>
                  <a:close/>
                </a:path>
                <a:path w="118745" h="4516755">
                  <a:moveTo>
                    <a:pt x="92075" y="2450096"/>
                  </a:moveTo>
                  <a:lnTo>
                    <a:pt x="71577" y="2450223"/>
                  </a:lnTo>
                  <a:lnTo>
                    <a:pt x="51676" y="2449830"/>
                  </a:lnTo>
                  <a:lnTo>
                    <a:pt x="37604" y="2444546"/>
                  </a:lnTo>
                  <a:lnTo>
                    <a:pt x="34569" y="2429992"/>
                  </a:lnTo>
                  <a:lnTo>
                    <a:pt x="24345" y="2429992"/>
                  </a:lnTo>
                  <a:lnTo>
                    <a:pt x="24079" y="2438095"/>
                  </a:lnTo>
                  <a:lnTo>
                    <a:pt x="26949" y="2444051"/>
                  </a:lnTo>
                  <a:lnTo>
                    <a:pt x="32131" y="2448102"/>
                  </a:lnTo>
                  <a:lnTo>
                    <a:pt x="38811" y="2450452"/>
                  </a:lnTo>
                  <a:lnTo>
                    <a:pt x="35280" y="2451506"/>
                  </a:lnTo>
                  <a:lnTo>
                    <a:pt x="29286" y="2450808"/>
                  </a:lnTo>
                  <a:lnTo>
                    <a:pt x="25044" y="2451150"/>
                  </a:lnTo>
                  <a:lnTo>
                    <a:pt x="25044" y="2461742"/>
                  </a:lnTo>
                  <a:lnTo>
                    <a:pt x="92075" y="2461387"/>
                  </a:lnTo>
                  <a:lnTo>
                    <a:pt x="92075" y="2450096"/>
                  </a:lnTo>
                  <a:close/>
                </a:path>
                <a:path w="118745" h="4516755">
                  <a:moveTo>
                    <a:pt x="92075" y="2330869"/>
                  </a:moveTo>
                  <a:lnTo>
                    <a:pt x="70116" y="2330881"/>
                  </a:lnTo>
                  <a:lnTo>
                    <a:pt x="47663" y="2330386"/>
                  </a:lnTo>
                  <a:lnTo>
                    <a:pt x="30314" y="2334996"/>
                  </a:lnTo>
                  <a:lnTo>
                    <a:pt x="23634" y="2350274"/>
                  </a:lnTo>
                  <a:lnTo>
                    <a:pt x="23990" y="2361209"/>
                  </a:lnTo>
                  <a:lnTo>
                    <a:pt x="28930" y="2366848"/>
                  </a:lnTo>
                  <a:lnTo>
                    <a:pt x="36334" y="2370734"/>
                  </a:lnTo>
                  <a:lnTo>
                    <a:pt x="26708" y="2377325"/>
                  </a:lnTo>
                  <a:lnTo>
                    <a:pt x="23901" y="2389340"/>
                  </a:lnTo>
                  <a:lnTo>
                    <a:pt x="27305" y="2401481"/>
                  </a:lnTo>
                  <a:lnTo>
                    <a:pt x="36334" y="2408478"/>
                  </a:lnTo>
                  <a:lnTo>
                    <a:pt x="33515" y="2409533"/>
                  </a:lnTo>
                  <a:lnTo>
                    <a:pt x="28575" y="2408834"/>
                  </a:lnTo>
                  <a:lnTo>
                    <a:pt x="25044" y="2409177"/>
                  </a:lnTo>
                  <a:lnTo>
                    <a:pt x="25044" y="2419769"/>
                  </a:lnTo>
                  <a:lnTo>
                    <a:pt x="92075" y="2419413"/>
                  </a:lnTo>
                  <a:lnTo>
                    <a:pt x="92075" y="2408478"/>
                  </a:lnTo>
                  <a:lnTo>
                    <a:pt x="73279" y="2408428"/>
                  </a:lnTo>
                  <a:lnTo>
                    <a:pt x="54190" y="2408656"/>
                  </a:lnTo>
                  <a:lnTo>
                    <a:pt x="39141" y="2404910"/>
                  </a:lnTo>
                  <a:lnTo>
                    <a:pt x="32461" y="2392959"/>
                  </a:lnTo>
                  <a:lnTo>
                    <a:pt x="31750" y="2382367"/>
                  </a:lnTo>
                  <a:lnTo>
                    <a:pt x="39154" y="2380615"/>
                  </a:lnTo>
                  <a:lnTo>
                    <a:pt x="92075" y="2380615"/>
                  </a:lnTo>
                  <a:lnTo>
                    <a:pt x="92075" y="2369680"/>
                  </a:lnTo>
                  <a:lnTo>
                    <a:pt x="73380" y="2369680"/>
                  </a:lnTo>
                  <a:lnTo>
                    <a:pt x="54190" y="2369985"/>
                  </a:lnTo>
                  <a:lnTo>
                    <a:pt x="39039" y="2366251"/>
                  </a:lnTo>
                  <a:lnTo>
                    <a:pt x="32461" y="2354161"/>
                  </a:lnTo>
                  <a:lnTo>
                    <a:pt x="32105" y="2343569"/>
                  </a:lnTo>
                  <a:lnTo>
                    <a:pt x="39154" y="2341803"/>
                  </a:lnTo>
                  <a:lnTo>
                    <a:pt x="92075" y="2341803"/>
                  </a:lnTo>
                  <a:lnTo>
                    <a:pt x="92075" y="2330869"/>
                  </a:lnTo>
                  <a:close/>
                </a:path>
                <a:path w="118745" h="4516755">
                  <a:moveTo>
                    <a:pt x="92075" y="926261"/>
                  </a:moveTo>
                  <a:lnTo>
                    <a:pt x="4597" y="890295"/>
                  </a:lnTo>
                  <a:lnTo>
                    <a:pt x="4597" y="902982"/>
                  </a:lnTo>
                  <a:lnTo>
                    <a:pt x="81483" y="932268"/>
                  </a:lnTo>
                  <a:lnTo>
                    <a:pt x="4597" y="961542"/>
                  </a:lnTo>
                  <a:lnTo>
                    <a:pt x="4597" y="973886"/>
                  </a:lnTo>
                  <a:lnTo>
                    <a:pt x="92075" y="938263"/>
                  </a:lnTo>
                  <a:lnTo>
                    <a:pt x="92075" y="926261"/>
                  </a:lnTo>
                  <a:close/>
                </a:path>
                <a:path w="118745" h="4516755">
                  <a:moveTo>
                    <a:pt x="92075" y="872655"/>
                  </a:moveTo>
                  <a:lnTo>
                    <a:pt x="25044" y="872655"/>
                  </a:lnTo>
                  <a:lnTo>
                    <a:pt x="25044" y="883945"/>
                  </a:lnTo>
                  <a:lnTo>
                    <a:pt x="92075" y="883945"/>
                  </a:lnTo>
                  <a:lnTo>
                    <a:pt x="92075" y="872655"/>
                  </a:lnTo>
                  <a:close/>
                </a:path>
                <a:path w="118745" h="4516755">
                  <a:moveTo>
                    <a:pt x="92075" y="844435"/>
                  </a:moveTo>
                  <a:lnTo>
                    <a:pt x="71577" y="844562"/>
                  </a:lnTo>
                  <a:lnTo>
                    <a:pt x="51676" y="844169"/>
                  </a:lnTo>
                  <a:lnTo>
                    <a:pt x="37604" y="838873"/>
                  </a:lnTo>
                  <a:lnTo>
                    <a:pt x="34569" y="824331"/>
                  </a:lnTo>
                  <a:lnTo>
                    <a:pt x="24345" y="824331"/>
                  </a:lnTo>
                  <a:lnTo>
                    <a:pt x="24079" y="832434"/>
                  </a:lnTo>
                  <a:lnTo>
                    <a:pt x="26949" y="838390"/>
                  </a:lnTo>
                  <a:lnTo>
                    <a:pt x="32131" y="842429"/>
                  </a:lnTo>
                  <a:lnTo>
                    <a:pt x="38811" y="844791"/>
                  </a:lnTo>
                  <a:lnTo>
                    <a:pt x="35280" y="845845"/>
                  </a:lnTo>
                  <a:lnTo>
                    <a:pt x="29286" y="845134"/>
                  </a:lnTo>
                  <a:lnTo>
                    <a:pt x="25044" y="845489"/>
                  </a:lnTo>
                  <a:lnTo>
                    <a:pt x="25044" y="856068"/>
                  </a:lnTo>
                  <a:lnTo>
                    <a:pt x="92075" y="855726"/>
                  </a:lnTo>
                  <a:lnTo>
                    <a:pt x="92075" y="844435"/>
                  </a:lnTo>
                  <a:close/>
                </a:path>
                <a:path w="118745" h="4516755">
                  <a:moveTo>
                    <a:pt x="92075" y="758723"/>
                  </a:moveTo>
                  <a:lnTo>
                    <a:pt x="53975" y="787641"/>
                  </a:lnTo>
                  <a:lnTo>
                    <a:pt x="25044" y="760488"/>
                  </a:lnTo>
                  <a:lnTo>
                    <a:pt x="25044" y="773531"/>
                  </a:lnTo>
                  <a:lnTo>
                    <a:pt x="57505" y="802817"/>
                  </a:lnTo>
                  <a:lnTo>
                    <a:pt x="0" y="802817"/>
                  </a:lnTo>
                  <a:lnTo>
                    <a:pt x="0" y="814095"/>
                  </a:lnTo>
                  <a:lnTo>
                    <a:pt x="92075" y="814095"/>
                  </a:lnTo>
                  <a:lnTo>
                    <a:pt x="92075" y="802817"/>
                  </a:lnTo>
                  <a:lnTo>
                    <a:pt x="68084" y="802817"/>
                  </a:lnTo>
                  <a:lnTo>
                    <a:pt x="61379" y="794702"/>
                  </a:lnTo>
                  <a:lnTo>
                    <a:pt x="92075" y="772121"/>
                  </a:lnTo>
                  <a:lnTo>
                    <a:pt x="92075" y="758723"/>
                  </a:lnTo>
                  <a:close/>
                </a:path>
                <a:path w="118745" h="4516755">
                  <a:moveTo>
                    <a:pt x="92075" y="527685"/>
                  </a:moveTo>
                  <a:lnTo>
                    <a:pt x="70116" y="527685"/>
                  </a:lnTo>
                  <a:lnTo>
                    <a:pt x="47663" y="527202"/>
                  </a:lnTo>
                  <a:lnTo>
                    <a:pt x="30314" y="531799"/>
                  </a:lnTo>
                  <a:lnTo>
                    <a:pt x="23634" y="547077"/>
                  </a:lnTo>
                  <a:lnTo>
                    <a:pt x="23990" y="558012"/>
                  </a:lnTo>
                  <a:lnTo>
                    <a:pt x="28930" y="563664"/>
                  </a:lnTo>
                  <a:lnTo>
                    <a:pt x="36334" y="567537"/>
                  </a:lnTo>
                  <a:lnTo>
                    <a:pt x="26708" y="574128"/>
                  </a:lnTo>
                  <a:lnTo>
                    <a:pt x="23901" y="586143"/>
                  </a:lnTo>
                  <a:lnTo>
                    <a:pt x="27305" y="598297"/>
                  </a:lnTo>
                  <a:lnTo>
                    <a:pt x="36334" y="605282"/>
                  </a:lnTo>
                  <a:lnTo>
                    <a:pt x="33515" y="606336"/>
                  </a:lnTo>
                  <a:lnTo>
                    <a:pt x="28575" y="605637"/>
                  </a:lnTo>
                  <a:lnTo>
                    <a:pt x="25044" y="605993"/>
                  </a:lnTo>
                  <a:lnTo>
                    <a:pt x="25044" y="616572"/>
                  </a:lnTo>
                  <a:lnTo>
                    <a:pt x="92075" y="616216"/>
                  </a:lnTo>
                  <a:lnTo>
                    <a:pt x="92075" y="605282"/>
                  </a:lnTo>
                  <a:lnTo>
                    <a:pt x="73279" y="605243"/>
                  </a:lnTo>
                  <a:lnTo>
                    <a:pt x="54190" y="605459"/>
                  </a:lnTo>
                  <a:lnTo>
                    <a:pt x="39141" y="601713"/>
                  </a:lnTo>
                  <a:lnTo>
                    <a:pt x="32461" y="589762"/>
                  </a:lnTo>
                  <a:lnTo>
                    <a:pt x="31750" y="579183"/>
                  </a:lnTo>
                  <a:lnTo>
                    <a:pt x="39154" y="577418"/>
                  </a:lnTo>
                  <a:lnTo>
                    <a:pt x="92075" y="577418"/>
                  </a:lnTo>
                  <a:lnTo>
                    <a:pt x="92075" y="566483"/>
                  </a:lnTo>
                  <a:lnTo>
                    <a:pt x="73380" y="566483"/>
                  </a:lnTo>
                  <a:lnTo>
                    <a:pt x="54190" y="566788"/>
                  </a:lnTo>
                  <a:lnTo>
                    <a:pt x="39039" y="563054"/>
                  </a:lnTo>
                  <a:lnTo>
                    <a:pt x="32461" y="550964"/>
                  </a:lnTo>
                  <a:lnTo>
                    <a:pt x="32105" y="540385"/>
                  </a:lnTo>
                  <a:lnTo>
                    <a:pt x="39154" y="538619"/>
                  </a:lnTo>
                  <a:lnTo>
                    <a:pt x="92075" y="538619"/>
                  </a:lnTo>
                  <a:lnTo>
                    <a:pt x="92075" y="527685"/>
                  </a:lnTo>
                  <a:close/>
                </a:path>
                <a:path w="118745" h="4516755">
                  <a:moveTo>
                    <a:pt x="92075" y="457136"/>
                  </a:moveTo>
                  <a:lnTo>
                    <a:pt x="69773" y="457073"/>
                  </a:lnTo>
                  <a:lnTo>
                    <a:pt x="47536" y="456869"/>
                  </a:lnTo>
                  <a:lnTo>
                    <a:pt x="30467" y="462102"/>
                  </a:lnTo>
                  <a:lnTo>
                    <a:pt x="23634" y="478294"/>
                  </a:lnTo>
                  <a:lnTo>
                    <a:pt x="23634" y="489940"/>
                  </a:lnTo>
                  <a:lnTo>
                    <a:pt x="28930" y="495579"/>
                  </a:lnTo>
                  <a:lnTo>
                    <a:pt x="36334" y="499821"/>
                  </a:lnTo>
                  <a:lnTo>
                    <a:pt x="0" y="499465"/>
                  </a:lnTo>
                  <a:lnTo>
                    <a:pt x="0" y="510755"/>
                  </a:lnTo>
                  <a:lnTo>
                    <a:pt x="92075" y="510755"/>
                  </a:lnTo>
                  <a:lnTo>
                    <a:pt x="92075" y="499465"/>
                  </a:lnTo>
                  <a:lnTo>
                    <a:pt x="72783" y="499592"/>
                  </a:lnTo>
                  <a:lnTo>
                    <a:pt x="53403" y="499681"/>
                  </a:lnTo>
                  <a:lnTo>
                    <a:pt x="38442" y="495350"/>
                  </a:lnTo>
                  <a:lnTo>
                    <a:pt x="32461" y="482180"/>
                  </a:lnTo>
                  <a:lnTo>
                    <a:pt x="32105" y="471246"/>
                  </a:lnTo>
                  <a:lnTo>
                    <a:pt x="38100" y="467715"/>
                  </a:lnTo>
                  <a:lnTo>
                    <a:pt x="49390" y="468426"/>
                  </a:lnTo>
                  <a:lnTo>
                    <a:pt x="92075" y="468426"/>
                  </a:lnTo>
                  <a:lnTo>
                    <a:pt x="92075" y="457136"/>
                  </a:lnTo>
                  <a:close/>
                </a:path>
                <a:path w="118745" h="4516755">
                  <a:moveTo>
                    <a:pt x="92075" y="259956"/>
                  </a:moveTo>
                  <a:lnTo>
                    <a:pt x="0" y="259956"/>
                  </a:lnTo>
                  <a:lnTo>
                    <a:pt x="0" y="271246"/>
                  </a:lnTo>
                  <a:lnTo>
                    <a:pt x="92075" y="271246"/>
                  </a:lnTo>
                  <a:lnTo>
                    <a:pt x="92075" y="259956"/>
                  </a:lnTo>
                  <a:close/>
                </a:path>
                <a:path w="118745" h="4516755">
                  <a:moveTo>
                    <a:pt x="92075" y="20104"/>
                  </a:moveTo>
                  <a:lnTo>
                    <a:pt x="71577" y="20231"/>
                  </a:lnTo>
                  <a:lnTo>
                    <a:pt x="51676" y="19837"/>
                  </a:lnTo>
                  <a:lnTo>
                    <a:pt x="37604" y="14554"/>
                  </a:lnTo>
                  <a:lnTo>
                    <a:pt x="34569" y="0"/>
                  </a:lnTo>
                  <a:lnTo>
                    <a:pt x="24345" y="0"/>
                  </a:lnTo>
                  <a:lnTo>
                    <a:pt x="24079" y="8102"/>
                  </a:lnTo>
                  <a:lnTo>
                    <a:pt x="26949" y="14058"/>
                  </a:lnTo>
                  <a:lnTo>
                    <a:pt x="32131" y="18110"/>
                  </a:lnTo>
                  <a:lnTo>
                    <a:pt x="38811" y="20459"/>
                  </a:lnTo>
                  <a:lnTo>
                    <a:pt x="35280" y="21513"/>
                  </a:lnTo>
                  <a:lnTo>
                    <a:pt x="29286" y="20815"/>
                  </a:lnTo>
                  <a:lnTo>
                    <a:pt x="25044" y="21158"/>
                  </a:lnTo>
                  <a:lnTo>
                    <a:pt x="25044" y="31750"/>
                  </a:lnTo>
                  <a:lnTo>
                    <a:pt x="92075" y="31394"/>
                  </a:lnTo>
                  <a:lnTo>
                    <a:pt x="92075" y="20104"/>
                  </a:lnTo>
                  <a:close/>
                </a:path>
                <a:path w="118745" h="4516755">
                  <a:moveTo>
                    <a:pt x="93243" y="4041089"/>
                  </a:moveTo>
                  <a:lnTo>
                    <a:pt x="91719" y="4032326"/>
                  </a:lnTo>
                  <a:lnTo>
                    <a:pt x="83248" y="4032326"/>
                  </a:lnTo>
                  <a:lnTo>
                    <a:pt x="85725" y="4039387"/>
                  </a:lnTo>
                  <a:lnTo>
                    <a:pt x="83959" y="4046436"/>
                  </a:lnTo>
                  <a:lnTo>
                    <a:pt x="75488" y="4045724"/>
                  </a:lnTo>
                  <a:lnTo>
                    <a:pt x="33159" y="4045724"/>
                  </a:lnTo>
                  <a:lnTo>
                    <a:pt x="33159" y="4033380"/>
                  </a:lnTo>
                  <a:lnTo>
                    <a:pt x="25044" y="4033380"/>
                  </a:lnTo>
                  <a:lnTo>
                    <a:pt x="25044" y="4045724"/>
                  </a:lnTo>
                  <a:lnTo>
                    <a:pt x="9880" y="4045724"/>
                  </a:lnTo>
                  <a:lnTo>
                    <a:pt x="9880" y="4053141"/>
                  </a:lnTo>
                  <a:lnTo>
                    <a:pt x="25044" y="4056316"/>
                  </a:lnTo>
                  <a:lnTo>
                    <a:pt x="25044" y="4064774"/>
                  </a:lnTo>
                  <a:lnTo>
                    <a:pt x="33159" y="4064774"/>
                  </a:lnTo>
                  <a:lnTo>
                    <a:pt x="33159" y="4057015"/>
                  </a:lnTo>
                  <a:lnTo>
                    <a:pt x="77965" y="4057015"/>
                  </a:lnTo>
                  <a:lnTo>
                    <a:pt x="87147" y="4054792"/>
                  </a:lnTo>
                  <a:lnTo>
                    <a:pt x="91986" y="4049039"/>
                  </a:lnTo>
                  <a:lnTo>
                    <a:pt x="93243" y="4041089"/>
                  </a:lnTo>
                  <a:close/>
                </a:path>
                <a:path w="118745" h="4516755">
                  <a:moveTo>
                    <a:pt x="93243" y="3893299"/>
                  </a:moveTo>
                  <a:lnTo>
                    <a:pt x="91719" y="3884536"/>
                  </a:lnTo>
                  <a:lnTo>
                    <a:pt x="83248" y="3884536"/>
                  </a:lnTo>
                  <a:lnTo>
                    <a:pt x="85725" y="3891584"/>
                  </a:lnTo>
                  <a:lnTo>
                    <a:pt x="83959" y="3898646"/>
                  </a:lnTo>
                  <a:lnTo>
                    <a:pt x="75488" y="3897934"/>
                  </a:lnTo>
                  <a:lnTo>
                    <a:pt x="33159" y="3897934"/>
                  </a:lnTo>
                  <a:lnTo>
                    <a:pt x="33159" y="3885590"/>
                  </a:lnTo>
                  <a:lnTo>
                    <a:pt x="25044" y="3885590"/>
                  </a:lnTo>
                  <a:lnTo>
                    <a:pt x="25044" y="3897934"/>
                  </a:lnTo>
                  <a:lnTo>
                    <a:pt x="9880" y="3897934"/>
                  </a:lnTo>
                  <a:lnTo>
                    <a:pt x="9880" y="3905339"/>
                  </a:lnTo>
                  <a:lnTo>
                    <a:pt x="25044" y="3908514"/>
                  </a:lnTo>
                  <a:lnTo>
                    <a:pt x="25044" y="3916984"/>
                  </a:lnTo>
                  <a:lnTo>
                    <a:pt x="33159" y="3916984"/>
                  </a:lnTo>
                  <a:lnTo>
                    <a:pt x="33159" y="3909225"/>
                  </a:lnTo>
                  <a:lnTo>
                    <a:pt x="77965" y="3909225"/>
                  </a:lnTo>
                  <a:lnTo>
                    <a:pt x="87147" y="3907002"/>
                  </a:lnTo>
                  <a:lnTo>
                    <a:pt x="91986" y="3901249"/>
                  </a:lnTo>
                  <a:lnTo>
                    <a:pt x="93243" y="3893299"/>
                  </a:lnTo>
                  <a:close/>
                </a:path>
                <a:path w="118745" h="4516755">
                  <a:moveTo>
                    <a:pt x="93243" y="2022538"/>
                  </a:moveTo>
                  <a:lnTo>
                    <a:pt x="91719" y="2013775"/>
                  </a:lnTo>
                  <a:lnTo>
                    <a:pt x="83248" y="2013775"/>
                  </a:lnTo>
                  <a:lnTo>
                    <a:pt x="85725" y="2020824"/>
                  </a:lnTo>
                  <a:lnTo>
                    <a:pt x="83959" y="2027885"/>
                  </a:lnTo>
                  <a:lnTo>
                    <a:pt x="75488" y="2027174"/>
                  </a:lnTo>
                  <a:lnTo>
                    <a:pt x="33159" y="2027174"/>
                  </a:lnTo>
                  <a:lnTo>
                    <a:pt x="33159" y="2014829"/>
                  </a:lnTo>
                  <a:lnTo>
                    <a:pt x="25044" y="2014829"/>
                  </a:lnTo>
                  <a:lnTo>
                    <a:pt x="25044" y="2027174"/>
                  </a:lnTo>
                  <a:lnTo>
                    <a:pt x="9880" y="2027174"/>
                  </a:lnTo>
                  <a:lnTo>
                    <a:pt x="9880" y="2034578"/>
                  </a:lnTo>
                  <a:lnTo>
                    <a:pt x="25044" y="2037753"/>
                  </a:lnTo>
                  <a:lnTo>
                    <a:pt x="25044" y="2046224"/>
                  </a:lnTo>
                  <a:lnTo>
                    <a:pt x="33159" y="2046224"/>
                  </a:lnTo>
                  <a:lnTo>
                    <a:pt x="33159" y="2038464"/>
                  </a:lnTo>
                  <a:lnTo>
                    <a:pt x="77965" y="2038464"/>
                  </a:lnTo>
                  <a:lnTo>
                    <a:pt x="87147" y="2036241"/>
                  </a:lnTo>
                  <a:lnTo>
                    <a:pt x="91986" y="2030476"/>
                  </a:lnTo>
                  <a:lnTo>
                    <a:pt x="93243" y="2022538"/>
                  </a:lnTo>
                  <a:close/>
                </a:path>
                <a:path w="118745" h="4516755">
                  <a:moveTo>
                    <a:pt x="93243" y="353034"/>
                  </a:moveTo>
                  <a:lnTo>
                    <a:pt x="91719" y="344258"/>
                  </a:lnTo>
                  <a:lnTo>
                    <a:pt x="83248" y="344258"/>
                  </a:lnTo>
                  <a:lnTo>
                    <a:pt x="85725" y="351320"/>
                  </a:lnTo>
                  <a:lnTo>
                    <a:pt x="83959" y="358368"/>
                  </a:lnTo>
                  <a:lnTo>
                    <a:pt x="75488" y="357670"/>
                  </a:lnTo>
                  <a:lnTo>
                    <a:pt x="33159" y="357670"/>
                  </a:lnTo>
                  <a:lnTo>
                    <a:pt x="33159" y="345325"/>
                  </a:lnTo>
                  <a:lnTo>
                    <a:pt x="25044" y="345325"/>
                  </a:lnTo>
                  <a:lnTo>
                    <a:pt x="25044" y="357670"/>
                  </a:lnTo>
                  <a:lnTo>
                    <a:pt x="9880" y="357670"/>
                  </a:lnTo>
                  <a:lnTo>
                    <a:pt x="9880" y="365074"/>
                  </a:lnTo>
                  <a:lnTo>
                    <a:pt x="25044" y="368249"/>
                  </a:lnTo>
                  <a:lnTo>
                    <a:pt x="25044" y="376720"/>
                  </a:lnTo>
                  <a:lnTo>
                    <a:pt x="33159" y="376720"/>
                  </a:lnTo>
                  <a:lnTo>
                    <a:pt x="33159" y="368960"/>
                  </a:lnTo>
                  <a:lnTo>
                    <a:pt x="77965" y="368960"/>
                  </a:lnTo>
                  <a:lnTo>
                    <a:pt x="87147" y="366737"/>
                  </a:lnTo>
                  <a:lnTo>
                    <a:pt x="91986" y="360972"/>
                  </a:lnTo>
                  <a:lnTo>
                    <a:pt x="93243" y="353034"/>
                  </a:lnTo>
                  <a:close/>
                </a:path>
                <a:path w="118745" h="4516755">
                  <a:moveTo>
                    <a:pt x="93484" y="4391406"/>
                  </a:moveTo>
                  <a:lnTo>
                    <a:pt x="89242" y="4385056"/>
                  </a:lnTo>
                  <a:lnTo>
                    <a:pt x="84658" y="4383062"/>
                  </a:lnTo>
                  <a:lnTo>
                    <a:pt x="84658" y="4399521"/>
                  </a:lnTo>
                  <a:lnTo>
                    <a:pt x="82562" y="4407801"/>
                  </a:lnTo>
                  <a:lnTo>
                    <a:pt x="76898" y="4412615"/>
                  </a:lnTo>
                  <a:lnTo>
                    <a:pt x="68592" y="4414850"/>
                  </a:lnTo>
                  <a:lnTo>
                    <a:pt x="58915" y="4415371"/>
                  </a:lnTo>
                  <a:lnTo>
                    <a:pt x="57848" y="4415358"/>
                  </a:lnTo>
                  <a:lnTo>
                    <a:pt x="48323" y="4414837"/>
                  </a:lnTo>
                  <a:lnTo>
                    <a:pt x="39903" y="4412564"/>
                  </a:lnTo>
                  <a:lnTo>
                    <a:pt x="34201" y="4407649"/>
                  </a:lnTo>
                  <a:lnTo>
                    <a:pt x="32105" y="4399165"/>
                  </a:lnTo>
                  <a:lnTo>
                    <a:pt x="33896" y="4390314"/>
                  </a:lnTo>
                  <a:lnTo>
                    <a:pt x="39293" y="4384929"/>
                  </a:lnTo>
                  <a:lnTo>
                    <a:pt x="47536" y="4382249"/>
                  </a:lnTo>
                  <a:lnTo>
                    <a:pt x="57848" y="4381525"/>
                  </a:lnTo>
                  <a:lnTo>
                    <a:pt x="68592" y="4382262"/>
                  </a:lnTo>
                  <a:lnTo>
                    <a:pt x="77076" y="4384967"/>
                  </a:lnTo>
                  <a:lnTo>
                    <a:pt x="82651" y="4390453"/>
                  </a:lnTo>
                  <a:lnTo>
                    <a:pt x="84658" y="4399521"/>
                  </a:lnTo>
                  <a:lnTo>
                    <a:pt x="84658" y="4383062"/>
                  </a:lnTo>
                  <a:lnTo>
                    <a:pt x="81140" y="4381525"/>
                  </a:lnTo>
                  <a:lnTo>
                    <a:pt x="83959" y="4380471"/>
                  </a:lnTo>
                  <a:lnTo>
                    <a:pt x="88544" y="4381182"/>
                  </a:lnTo>
                  <a:lnTo>
                    <a:pt x="92075" y="4380471"/>
                  </a:lnTo>
                  <a:lnTo>
                    <a:pt x="92075" y="4369892"/>
                  </a:lnTo>
                  <a:lnTo>
                    <a:pt x="81140" y="4369930"/>
                  </a:lnTo>
                  <a:lnTo>
                    <a:pt x="35280" y="4370108"/>
                  </a:lnTo>
                  <a:lnTo>
                    <a:pt x="0" y="4370248"/>
                  </a:lnTo>
                  <a:lnTo>
                    <a:pt x="0" y="4381525"/>
                  </a:lnTo>
                  <a:lnTo>
                    <a:pt x="35280" y="4381182"/>
                  </a:lnTo>
                  <a:lnTo>
                    <a:pt x="32105" y="4383075"/>
                  </a:lnTo>
                  <a:lnTo>
                    <a:pt x="28219" y="4385411"/>
                  </a:lnTo>
                  <a:lnTo>
                    <a:pt x="23634" y="4391406"/>
                  </a:lnTo>
                  <a:lnTo>
                    <a:pt x="23634" y="4402340"/>
                  </a:lnTo>
                  <a:lnTo>
                    <a:pt x="25882" y="4413186"/>
                  </a:lnTo>
                  <a:lnTo>
                    <a:pt x="32550" y="4420908"/>
                  </a:lnTo>
                  <a:lnTo>
                    <a:pt x="43573" y="4425505"/>
                  </a:lnTo>
                  <a:lnTo>
                    <a:pt x="58915" y="4427029"/>
                  </a:lnTo>
                  <a:lnTo>
                    <a:pt x="73088" y="4425658"/>
                  </a:lnTo>
                  <a:lnTo>
                    <a:pt x="83997" y="4421568"/>
                  </a:lnTo>
                  <a:lnTo>
                    <a:pt x="91008" y="4414037"/>
                  </a:lnTo>
                  <a:lnTo>
                    <a:pt x="93484" y="4402340"/>
                  </a:lnTo>
                  <a:lnTo>
                    <a:pt x="93484" y="4391406"/>
                  </a:lnTo>
                  <a:close/>
                </a:path>
                <a:path w="118745" h="4516755">
                  <a:moveTo>
                    <a:pt x="93484" y="3963543"/>
                  </a:moveTo>
                  <a:lnTo>
                    <a:pt x="92468" y="3955034"/>
                  </a:lnTo>
                  <a:lnTo>
                    <a:pt x="89331" y="3948646"/>
                  </a:lnTo>
                  <a:lnTo>
                    <a:pt x="85013" y="3943985"/>
                  </a:lnTo>
                  <a:lnTo>
                    <a:pt x="85013" y="3961079"/>
                  </a:lnTo>
                  <a:lnTo>
                    <a:pt x="85013" y="3968127"/>
                  </a:lnTo>
                  <a:lnTo>
                    <a:pt x="80429" y="3972356"/>
                  </a:lnTo>
                  <a:lnTo>
                    <a:pt x="73367" y="3972356"/>
                  </a:lnTo>
                  <a:lnTo>
                    <a:pt x="64363" y="3969423"/>
                  </a:lnTo>
                  <a:lnTo>
                    <a:pt x="60325" y="3961828"/>
                  </a:lnTo>
                  <a:lnTo>
                    <a:pt x="59182" y="3951376"/>
                  </a:lnTo>
                  <a:lnTo>
                    <a:pt x="58915" y="3939908"/>
                  </a:lnTo>
                  <a:lnTo>
                    <a:pt x="69532" y="3940733"/>
                  </a:lnTo>
                  <a:lnTo>
                    <a:pt x="77520" y="3944670"/>
                  </a:lnTo>
                  <a:lnTo>
                    <a:pt x="82715" y="3951516"/>
                  </a:lnTo>
                  <a:lnTo>
                    <a:pt x="85013" y="3961079"/>
                  </a:lnTo>
                  <a:lnTo>
                    <a:pt x="85013" y="3943985"/>
                  </a:lnTo>
                  <a:lnTo>
                    <a:pt x="84747" y="3943705"/>
                  </a:lnTo>
                  <a:lnTo>
                    <a:pt x="79375" y="3939552"/>
                  </a:lnTo>
                  <a:lnTo>
                    <a:pt x="86652" y="3938143"/>
                  </a:lnTo>
                  <a:lnTo>
                    <a:pt x="91097" y="3933520"/>
                  </a:lnTo>
                  <a:lnTo>
                    <a:pt x="92760" y="3926713"/>
                  </a:lnTo>
                  <a:lnTo>
                    <a:pt x="91719" y="3918750"/>
                  </a:lnTo>
                  <a:lnTo>
                    <a:pt x="86423" y="3918750"/>
                  </a:lnTo>
                  <a:lnTo>
                    <a:pt x="84658" y="3918750"/>
                  </a:lnTo>
                  <a:lnTo>
                    <a:pt x="86423" y="3926154"/>
                  </a:lnTo>
                  <a:lnTo>
                    <a:pt x="82194" y="3928973"/>
                  </a:lnTo>
                  <a:lnTo>
                    <a:pt x="79375" y="3928834"/>
                  </a:lnTo>
                  <a:lnTo>
                    <a:pt x="77520" y="3928745"/>
                  </a:lnTo>
                  <a:lnTo>
                    <a:pt x="58915" y="3928618"/>
                  </a:lnTo>
                  <a:lnTo>
                    <a:pt x="46215" y="3928618"/>
                  </a:lnTo>
                  <a:lnTo>
                    <a:pt x="23634" y="3954018"/>
                  </a:lnTo>
                  <a:lnTo>
                    <a:pt x="24663" y="3964355"/>
                  </a:lnTo>
                  <a:lnTo>
                    <a:pt x="27914" y="3972445"/>
                  </a:lnTo>
                  <a:lnTo>
                    <a:pt x="33604" y="3978033"/>
                  </a:lnTo>
                  <a:lnTo>
                    <a:pt x="41986" y="3980827"/>
                  </a:lnTo>
                  <a:lnTo>
                    <a:pt x="43040" y="3969181"/>
                  </a:lnTo>
                  <a:lnTo>
                    <a:pt x="34569" y="3968839"/>
                  </a:lnTo>
                  <a:lnTo>
                    <a:pt x="32461" y="3962844"/>
                  </a:lnTo>
                  <a:lnTo>
                    <a:pt x="32105" y="3954373"/>
                  </a:lnTo>
                  <a:lnTo>
                    <a:pt x="32105" y="3943083"/>
                  </a:lnTo>
                  <a:lnTo>
                    <a:pt x="38811" y="3938854"/>
                  </a:lnTo>
                  <a:lnTo>
                    <a:pt x="51155" y="3939908"/>
                  </a:lnTo>
                  <a:lnTo>
                    <a:pt x="51447" y="3956075"/>
                  </a:lnTo>
                  <a:lnTo>
                    <a:pt x="53797" y="3970286"/>
                  </a:lnTo>
                  <a:lnTo>
                    <a:pt x="60375" y="3980332"/>
                  </a:lnTo>
                  <a:lnTo>
                    <a:pt x="73367" y="3984002"/>
                  </a:lnTo>
                  <a:lnTo>
                    <a:pt x="81826" y="3982593"/>
                  </a:lnTo>
                  <a:lnTo>
                    <a:pt x="88061" y="3978529"/>
                  </a:lnTo>
                  <a:lnTo>
                    <a:pt x="91973" y="3972102"/>
                  </a:lnTo>
                  <a:lnTo>
                    <a:pt x="93484" y="3963543"/>
                  </a:lnTo>
                  <a:close/>
                </a:path>
                <a:path w="118745" h="4516755">
                  <a:moveTo>
                    <a:pt x="93484" y="3848557"/>
                  </a:moveTo>
                  <a:lnTo>
                    <a:pt x="91147" y="3834981"/>
                  </a:lnTo>
                  <a:lnTo>
                    <a:pt x="85013" y="3826383"/>
                  </a:lnTo>
                  <a:lnTo>
                    <a:pt x="85013" y="3848557"/>
                  </a:lnTo>
                  <a:lnTo>
                    <a:pt x="82867" y="3857460"/>
                  </a:lnTo>
                  <a:lnTo>
                    <a:pt x="77343" y="3862971"/>
                  </a:lnTo>
                  <a:lnTo>
                    <a:pt x="69037" y="3865765"/>
                  </a:lnTo>
                  <a:lnTo>
                    <a:pt x="58559" y="3866540"/>
                  </a:lnTo>
                  <a:lnTo>
                    <a:pt x="48031" y="3865753"/>
                  </a:lnTo>
                  <a:lnTo>
                    <a:pt x="39649" y="3862882"/>
                  </a:lnTo>
                  <a:lnTo>
                    <a:pt x="34099" y="3857167"/>
                  </a:lnTo>
                  <a:lnTo>
                    <a:pt x="32105" y="3847846"/>
                  </a:lnTo>
                  <a:lnTo>
                    <a:pt x="34099" y="3838638"/>
                  </a:lnTo>
                  <a:lnTo>
                    <a:pt x="39649" y="3833164"/>
                  </a:lnTo>
                  <a:lnTo>
                    <a:pt x="48031" y="3830536"/>
                  </a:lnTo>
                  <a:lnTo>
                    <a:pt x="58559" y="3829862"/>
                  </a:lnTo>
                  <a:lnTo>
                    <a:pt x="69291" y="3830599"/>
                  </a:lnTo>
                  <a:lnTo>
                    <a:pt x="77736" y="3833380"/>
                  </a:lnTo>
                  <a:lnTo>
                    <a:pt x="83210" y="3839083"/>
                  </a:lnTo>
                  <a:lnTo>
                    <a:pt x="85013" y="3848557"/>
                  </a:lnTo>
                  <a:lnTo>
                    <a:pt x="85013" y="3826383"/>
                  </a:lnTo>
                  <a:lnTo>
                    <a:pt x="84353" y="3825456"/>
                  </a:lnTo>
                  <a:lnTo>
                    <a:pt x="73393" y="3819880"/>
                  </a:lnTo>
                  <a:lnTo>
                    <a:pt x="58559" y="3818217"/>
                  </a:lnTo>
                  <a:lnTo>
                    <a:pt x="43827" y="3819829"/>
                  </a:lnTo>
                  <a:lnTo>
                    <a:pt x="32766" y="3825011"/>
                  </a:lnTo>
                  <a:lnTo>
                    <a:pt x="32105" y="3825900"/>
                  </a:lnTo>
                  <a:lnTo>
                    <a:pt x="25869" y="3834295"/>
                  </a:lnTo>
                  <a:lnTo>
                    <a:pt x="23634" y="3848201"/>
                  </a:lnTo>
                  <a:lnTo>
                    <a:pt x="25819" y="3861371"/>
                  </a:lnTo>
                  <a:lnTo>
                    <a:pt x="32372" y="3870731"/>
                  </a:lnTo>
                  <a:lnTo>
                    <a:pt x="43281" y="3876332"/>
                  </a:lnTo>
                  <a:lnTo>
                    <a:pt x="58559" y="3878186"/>
                  </a:lnTo>
                  <a:lnTo>
                    <a:pt x="72948" y="3876332"/>
                  </a:lnTo>
                  <a:lnTo>
                    <a:pt x="83959" y="3871036"/>
                  </a:lnTo>
                  <a:lnTo>
                    <a:pt x="90995" y="3861917"/>
                  </a:lnTo>
                  <a:lnTo>
                    <a:pt x="93484" y="3848557"/>
                  </a:lnTo>
                  <a:close/>
                </a:path>
                <a:path w="118745" h="4516755">
                  <a:moveTo>
                    <a:pt x="93484" y="2514993"/>
                  </a:moveTo>
                  <a:lnTo>
                    <a:pt x="92468" y="2506484"/>
                  </a:lnTo>
                  <a:lnTo>
                    <a:pt x="89331" y="2500096"/>
                  </a:lnTo>
                  <a:lnTo>
                    <a:pt x="85013" y="2495448"/>
                  </a:lnTo>
                  <a:lnTo>
                    <a:pt x="85013" y="2512530"/>
                  </a:lnTo>
                  <a:lnTo>
                    <a:pt x="85013" y="2519591"/>
                  </a:lnTo>
                  <a:lnTo>
                    <a:pt x="80429" y="2523820"/>
                  </a:lnTo>
                  <a:lnTo>
                    <a:pt x="73367" y="2523820"/>
                  </a:lnTo>
                  <a:lnTo>
                    <a:pt x="64363" y="2520886"/>
                  </a:lnTo>
                  <a:lnTo>
                    <a:pt x="60325" y="2513279"/>
                  </a:lnTo>
                  <a:lnTo>
                    <a:pt x="59182" y="2502839"/>
                  </a:lnTo>
                  <a:lnTo>
                    <a:pt x="58915" y="2491371"/>
                  </a:lnTo>
                  <a:lnTo>
                    <a:pt x="69532" y="2492197"/>
                  </a:lnTo>
                  <a:lnTo>
                    <a:pt x="77520" y="2496134"/>
                  </a:lnTo>
                  <a:lnTo>
                    <a:pt x="82715" y="2502979"/>
                  </a:lnTo>
                  <a:lnTo>
                    <a:pt x="85013" y="2512530"/>
                  </a:lnTo>
                  <a:lnTo>
                    <a:pt x="85013" y="2495448"/>
                  </a:lnTo>
                  <a:lnTo>
                    <a:pt x="84747" y="2495156"/>
                  </a:lnTo>
                  <a:lnTo>
                    <a:pt x="79375" y="2491016"/>
                  </a:lnTo>
                  <a:lnTo>
                    <a:pt x="86652" y="2489593"/>
                  </a:lnTo>
                  <a:lnTo>
                    <a:pt x="91097" y="2484971"/>
                  </a:lnTo>
                  <a:lnTo>
                    <a:pt x="92760" y="2478163"/>
                  </a:lnTo>
                  <a:lnTo>
                    <a:pt x="91719" y="2470200"/>
                  </a:lnTo>
                  <a:lnTo>
                    <a:pt x="86423" y="2470200"/>
                  </a:lnTo>
                  <a:lnTo>
                    <a:pt x="84658" y="2470200"/>
                  </a:lnTo>
                  <a:lnTo>
                    <a:pt x="86423" y="2477605"/>
                  </a:lnTo>
                  <a:lnTo>
                    <a:pt x="82194" y="2480437"/>
                  </a:lnTo>
                  <a:lnTo>
                    <a:pt x="79375" y="2480297"/>
                  </a:lnTo>
                  <a:lnTo>
                    <a:pt x="77520" y="2480195"/>
                  </a:lnTo>
                  <a:lnTo>
                    <a:pt x="58915" y="2480081"/>
                  </a:lnTo>
                  <a:lnTo>
                    <a:pt x="46215" y="2480081"/>
                  </a:lnTo>
                  <a:lnTo>
                    <a:pt x="36144" y="2481821"/>
                  </a:lnTo>
                  <a:lnTo>
                    <a:pt x="32105" y="2484691"/>
                  </a:lnTo>
                  <a:lnTo>
                    <a:pt x="29108" y="2486825"/>
                  </a:lnTo>
                  <a:lnTo>
                    <a:pt x="24980" y="2494813"/>
                  </a:lnTo>
                  <a:lnTo>
                    <a:pt x="23634" y="2505481"/>
                  </a:lnTo>
                  <a:lnTo>
                    <a:pt x="24663" y="2515819"/>
                  </a:lnTo>
                  <a:lnTo>
                    <a:pt x="27914" y="2523909"/>
                  </a:lnTo>
                  <a:lnTo>
                    <a:pt x="33604" y="2529484"/>
                  </a:lnTo>
                  <a:lnTo>
                    <a:pt x="41986" y="2532278"/>
                  </a:lnTo>
                  <a:lnTo>
                    <a:pt x="43040" y="2520645"/>
                  </a:lnTo>
                  <a:lnTo>
                    <a:pt x="34569" y="2520289"/>
                  </a:lnTo>
                  <a:lnTo>
                    <a:pt x="32461" y="2514295"/>
                  </a:lnTo>
                  <a:lnTo>
                    <a:pt x="32105" y="2505824"/>
                  </a:lnTo>
                  <a:lnTo>
                    <a:pt x="32105" y="2494546"/>
                  </a:lnTo>
                  <a:lnTo>
                    <a:pt x="38811" y="2490305"/>
                  </a:lnTo>
                  <a:lnTo>
                    <a:pt x="51155" y="2491371"/>
                  </a:lnTo>
                  <a:lnTo>
                    <a:pt x="51447" y="2507526"/>
                  </a:lnTo>
                  <a:lnTo>
                    <a:pt x="53797" y="2521750"/>
                  </a:lnTo>
                  <a:lnTo>
                    <a:pt x="60375" y="2531795"/>
                  </a:lnTo>
                  <a:lnTo>
                    <a:pt x="73367" y="2535453"/>
                  </a:lnTo>
                  <a:lnTo>
                    <a:pt x="81826" y="2534043"/>
                  </a:lnTo>
                  <a:lnTo>
                    <a:pt x="88061" y="2529992"/>
                  </a:lnTo>
                  <a:lnTo>
                    <a:pt x="91973" y="2523553"/>
                  </a:lnTo>
                  <a:lnTo>
                    <a:pt x="93484" y="2514993"/>
                  </a:lnTo>
                  <a:close/>
                </a:path>
                <a:path w="118745" h="4516755">
                  <a:moveTo>
                    <a:pt x="93484" y="2297011"/>
                  </a:moveTo>
                  <a:lnTo>
                    <a:pt x="92468" y="2288502"/>
                  </a:lnTo>
                  <a:lnTo>
                    <a:pt x="89331" y="2282113"/>
                  </a:lnTo>
                  <a:lnTo>
                    <a:pt x="85013" y="2277453"/>
                  </a:lnTo>
                  <a:lnTo>
                    <a:pt x="85013" y="2294547"/>
                  </a:lnTo>
                  <a:lnTo>
                    <a:pt x="85013" y="2301595"/>
                  </a:lnTo>
                  <a:lnTo>
                    <a:pt x="80429" y="2305837"/>
                  </a:lnTo>
                  <a:lnTo>
                    <a:pt x="73367" y="2305837"/>
                  </a:lnTo>
                  <a:lnTo>
                    <a:pt x="64363" y="2302891"/>
                  </a:lnTo>
                  <a:lnTo>
                    <a:pt x="60325" y="2295296"/>
                  </a:lnTo>
                  <a:lnTo>
                    <a:pt x="59182" y="2284844"/>
                  </a:lnTo>
                  <a:lnTo>
                    <a:pt x="58915" y="2273376"/>
                  </a:lnTo>
                  <a:lnTo>
                    <a:pt x="69532" y="2274201"/>
                  </a:lnTo>
                  <a:lnTo>
                    <a:pt x="77520" y="2278138"/>
                  </a:lnTo>
                  <a:lnTo>
                    <a:pt x="82715" y="2284984"/>
                  </a:lnTo>
                  <a:lnTo>
                    <a:pt x="85013" y="2294547"/>
                  </a:lnTo>
                  <a:lnTo>
                    <a:pt x="85013" y="2277453"/>
                  </a:lnTo>
                  <a:lnTo>
                    <a:pt x="84747" y="2277173"/>
                  </a:lnTo>
                  <a:lnTo>
                    <a:pt x="79375" y="2273033"/>
                  </a:lnTo>
                  <a:lnTo>
                    <a:pt x="86652" y="2271611"/>
                  </a:lnTo>
                  <a:lnTo>
                    <a:pt x="91097" y="2266988"/>
                  </a:lnTo>
                  <a:lnTo>
                    <a:pt x="92760" y="2260181"/>
                  </a:lnTo>
                  <a:lnTo>
                    <a:pt x="91719" y="2252218"/>
                  </a:lnTo>
                  <a:lnTo>
                    <a:pt x="86423" y="2252218"/>
                  </a:lnTo>
                  <a:lnTo>
                    <a:pt x="84658" y="2252218"/>
                  </a:lnTo>
                  <a:lnTo>
                    <a:pt x="86423" y="2259622"/>
                  </a:lnTo>
                  <a:lnTo>
                    <a:pt x="82194" y="2262441"/>
                  </a:lnTo>
                  <a:lnTo>
                    <a:pt x="79375" y="2262301"/>
                  </a:lnTo>
                  <a:lnTo>
                    <a:pt x="77520" y="2262213"/>
                  </a:lnTo>
                  <a:lnTo>
                    <a:pt x="58915" y="2262098"/>
                  </a:lnTo>
                  <a:lnTo>
                    <a:pt x="46215" y="2262098"/>
                  </a:lnTo>
                  <a:lnTo>
                    <a:pt x="36144" y="2263825"/>
                  </a:lnTo>
                  <a:lnTo>
                    <a:pt x="32105" y="2266708"/>
                  </a:lnTo>
                  <a:lnTo>
                    <a:pt x="29108" y="2268842"/>
                  </a:lnTo>
                  <a:lnTo>
                    <a:pt x="24980" y="2276830"/>
                  </a:lnTo>
                  <a:lnTo>
                    <a:pt x="23634" y="2287486"/>
                  </a:lnTo>
                  <a:lnTo>
                    <a:pt x="24663" y="2297823"/>
                  </a:lnTo>
                  <a:lnTo>
                    <a:pt x="27914" y="2305913"/>
                  </a:lnTo>
                  <a:lnTo>
                    <a:pt x="33604" y="2311501"/>
                  </a:lnTo>
                  <a:lnTo>
                    <a:pt x="41986" y="2314295"/>
                  </a:lnTo>
                  <a:lnTo>
                    <a:pt x="43040" y="2302662"/>
                  </a:lnTo>
                  <a:lnTo>
                    <a:pt x="34569" y="2302306"/>
                  </a:lnTo>
                  <a:lnTo>
                    <a:pt x="32461" y="2296312"/>
                  </a:lnTo>
                  <a:lnTo>
                    <a:pt x="32105" y="2287841"/>
                  </a:lnTo>
                  <a:lnTo>
                    <a:pt x="32105" y="2276551"/>
                  </a:lnTo>
                  <a:lnTo>
                    <a:pt x="38811" y="2272322"/>
                  </a:lnTo>
                  <a:lnTo>
                    <a:pt x="51155" y="2273376"/>
                  </a:lnTo>
                  <a:lnTo>
                    <a:pt x="51447" y="2289543"/>
                  </a:lnTo>
                  <a:lnTo>
                    <a:pt x="53797" y="2303754"/>
                  </a:lnTo>
                  <a:lnTo>
                    <a:pt x="60375" y="2313800"/>
                  </a:lnTo>
                  <a:lnTo>
                    <a:pt x="73367" y="2317470"/>
                  </a:lnTo>
                  <a:lnTo>
                    <a:pt x="81826" y="2316061"/>
                  </a:lnTo>
                  <a:lnTo>
                    <a:pt x="88061" y="2312009"/>
                  </a:lnTo>
                  <a:lnTo>
                    <a:pt x="91973" y="2305570"/>
                  </a:lnTo>
                  <a:lnTo>
                    <a:pt x="93484" y="2297011"/>
                  </a:lnTo>
                  <a:close/>
                </a:path>
                <a:path w="118745" h="4516755">
                  <a:moveTo>
                    <a:pt x="93484" y="660666"/>
                  </a:moveTo>
                  <a:lnTo>
                    <a:pt x="91147" y="647090"/>
                  </a:lnTo>
                  <a:lnTo>
                    <a:pt x="85013" y="638492"/>
                  </a:lnTo>
                  <a:lnTo>
                    <a:pt x="85013" y="660666"/>
                  </a:lnTo>
                  <a:lnTo>
                    <a:pt x="82867" y="669569"/>
                  </a:lnTo>
                  <a:lnTo>
                    <a:pt x="77343" y="675081"/>
                  </a:lnTo>
                  <a:lnTo>
                    <a:pt x="69037" y="677875"/>
                  </a:lnTo>
                  <a:lnTo>
                    <a:pt x="58559" y="678649"/>
                  </a:lnTo>
                  <a:lnTo>
                    <a:pt x="48031" y="677862"/>
                  </a:lnTo>
                  <a:lnTo>
                    <a:pt x="39649" y="674992"/>
                  </a:lnTo>
                  <a:lnTo>
                    <a:pt x="34099" y="669277"/>
                  </a:lnTo>
                  <a:lnTo>
                    <a:pt x="32105" y="659955"/>
                  </a:lnTo>
                  <a:lnTo>
                    <a:pt x="34099" y="650748"/>
                  </a:lnTo>
                  <a:lnTo>
                    <a:pt x="39649" y="645274"/>
                  </a:lnTo>
                  <a:lnTo>
                    <a:pt x="48031" y="642645"/>
                  </a:lnTo>
                  <a:lnTo>
                    <a:pt x="58559" y="641972"/>
                  </a:lnTo>
                  <a:lnTo>
                    <a:pt x="69291" y="642708"/>
                  </a:lnTo>
                  <a:lnTo>
                    <a:pt x="77736" y="645490"/>
                  </a:lnTo>
                  <a:lnTo>
                    <a:pt x="83210" y="651192"/>
                  </a:lnTo>
                  <a:lnTo>
                    <a:pt x="85013" y="660666"/>
                  </a:lnTo>
                  <a:lnTo>
                    <a:pt x="85013" y="638492"/>
                  </a:lnTo>
                  <a:lnTo>
                    <a:pt x="84353" y="637552"/>
                  </a:lnTo>
                  <a:lnTo>
                    <a:pt x="73393" y="631990"/>
                  </a:lnTo>
                  <a:lnTo>
                    <a:pt x="58559" y="630326"/>
                  </a:lnTo>
                  <a:lnTo>
                    <a:pt x="43827" y="631939"/>
                  </a:lnTo>
                  <a:lnTo>
                    <a:pt x="32766" y="637120"/>
                  </a:lnTo>
                  <a:lnTo>
                    <a:pt x="32105" y="638009"/>
                  </a:lnTo>
                  <a:lnTo>
                    <a:pt x="25869" y="646404"/>
                  </a:lnTo>
                  <a:lnTo>
                    <a:pt x="23634" y="660311"/>
                  </a:lnTo>
                  <a:lnTo>
                    <a:pt x="25819" y="673481"/>
                  </a:lnTo>
                  <a:lnTo>
                    <a:pt x="32372" y="682840"/>
                  </a:lnTo>
                  <a:lnTo>
                    <a:pt x="43281" y="688428"/>
                  </a:lnTo>
                  <a:lnTo>
                    <a:pt x="58559" y="690295"/>
                  </a:lnTo>
                  <a:lnTo>
                    <a:pt x="72948" y="688441"/>
                  </a:lnTo>
                  <a:lnTo>
                    <a:pt x="83959" y="683145"/>
                  </a:lnTo>
                  <a:lnTo>
                    <a:pt x="90995" y="674027"/>
                  </a:lnTo>
                  <a:lnTo>
                    <a:pt x="93484" y="660666"/>
                  </a:lnTo>
                  <a:close/>
                </a:path>
                <a:path w="118745" h="4516755">
                  <a:moveTo>
                    <a:pt x="93484" y="413042"/>
                  </a:moveTo>
                  <a:lnTo>
                    <a:pt x="77609" y="385889"/>
                  </a:lnTo>
                  <a:lnTo>
                    <a:pt x="74790" y="395757"/>
                  </a:lnTo>
                  <a:lnTo>
                    <a:pt x="80784" y="397878"/>
                  </a:lnTo>
                  <a:lnTo>
                    <a:pt x="85369" y="403872"/>
                  </a:lnTo>
                  <a:lnTo>
                    <a:pt x="61023" y="431736"/>
                  </a:lnTo>
                  <a:lnTo>
                    <a:pt x="61023" y="384124"/>
                  </a:lnTo>
                  <a:lnTo>
                    <a:pt x="52209" y="384810"/>
                  </a:lnTo>
                  <a:lnTo>
                    <a:pt x="52209" y="395414"/>
                  </a:lnTo>
                  <a:lnTo>
                    <a:pt x="52209" y="431736"/>
                  </a:lnTo>
                  <a:lnTo>
                    <a:pt x="48336" y="431736"/>
                  </a:lnTo>
                  <a:lnTo>
                    <a:pt x="44805" y="430682"/>
                  </a:lnTo>
                  <a:lnTo>
                    <a:pt x="42329" y="429628"/>
                  </a:lnTo>
                  <a:lnTo>
                    <a:pt x="33604" y="420852"/>
                  </a:lnTo>
                  <a:lnTo>
                    <a:pt x="32854" y="408940"/>
                  </a:lnTo>
                  <a:lnTo>
                    <a:pt x="39306" y="398818"/>
                  </a:lnTo>
                  <a:lnTo>
                    <a:pt x="52209" y="395414"/>
                  </a:lnTo>
                  <a:lnTo>
                    <a:pt x="52209" y="384810"/>
                  </a:lnTo>
                  <a:lnTo>
                    <a:pt x="45656" y="385330"/>
                  </a:lnTo>
                  <a:lnTo>
                    <a:pt x="33870" y="390334"/>
                  </a:lnTo>
                  <a:lnTo>
                    <a:pt x="32854" y="391591"/>
                  </a:lnTo>
                  <a:lnTo>
                    <a:pt x="26301" y="399643"/>
                  </a:lnTo>
                  <a:lnTo>
                    <a:pt x="23634" y="413753"/>
                  </a:lnTo>
                  <a:lnTo>
                    <a:pt x="26009" y="427164"/>
                  </a:lnTo>
                  <a:lnTo>
                    <a:pt x="32854" y="436410"/>
                  </a:lnTo>
                  <a:lnTo>
                    <a:pt x="43726" y="441820"/>
                  </a:lnTo>
                  <a:lnTo>
                    <a:pt x="58204" y="443738"/>
                  </a:lnTo>
                  <a:lnTo>
                    <a:pt x="73088" y="441960"/>
                  </a:lnTo>
                  <a:lnTo>
                    <a:pt x="84175" y="436194"/>
                  </a:lnTo>
                  <a:lnTo>
                    <a:pt x="91097" y="426516"/>
                  </a:lnTo>
                  <a:lnTo>
                    <a:pt x="93484" y="413042"/>
                  </a:lnTo>
                  <a:close/>
                </a:path>
                <a:path w="118745" h="4516755">
                  <a:moveTo>
                    <a:pt x="93484" y="215874"/>
                  </a:moveTo>
                  <a:lnTo>
                    <a:pt x="77609" y="188709"/>
                  </a:lnTo>
                  <a:lnTo>
                    <a:pt x="74790" y="198589"/>
                  </a:lnTo>
                  <a:lnTo>
                    <a:pt x="80784" y="200698"/>
                  </a:lnTo>
                  <a:lnTo>
                    <a:pt x="85369" y="206705"/>
                  </a:lnTo>
                  <a:lnTo>
                    <a:pt x="61023" y="234569"/>
                  </a:lnTo>
                  <a:lnTo>
                    <a:pt x="61023" y="186944"/>
                  </a:lnTo>
                  <a:lnTo>
                    <a:pt x="52209" y="187642"/>
                  </a:lnTo>
                  <a:lnTo>
                    <a:pt x="52209" y="198234"/>
                  </a:lnTo>
                  <a:lnTo>
                    <a:pt x="52209" y="234569"/>
                  </a:lnTo>
                  <a:lnTo>
                    <a:pt x="48336" y="234569"/>
                  </a:lnTo>
                  <a:lnTo>
                    <a:pt x="44805" y="233502"/>
                  </a:lnTo>
                  <a:lnTo>
                    <a:pt x="42329" y="232448"/>
                  </a:lnTo>
                  <a:lnTo>
                    <a:pt x="33604" y="223685"/>
                  </a:lnTo>
                  <a:lnTo>
                    <a:pt x="32854" y="211772"/>
                  </a:lnTo>
                  <a:lnTo>
                    <a:pt x="39306" y="201650"/>
                  </a:lnTo>
                  <a:lnTo>
                    <a:pt x="52209" y="198234"/>
                  </a:lnTo>
                  <a:lnTo>
                    <a:pt x="52209" y="187642"/>
                  </a:lnTo>
                  <a:lnTo>
                    <a:pt x="23634" y="216573"/>
                  </a:lnTo>
                  <a:lnTo>
                    <a:pt x="26009" y="229984"/>
                  </a:lnTo>
                  <a:lnTo>
                    <a:pt x="32854" y="239242"/>
                  </a:lnTo>
                  <a:lnTo>
                    <a:pt x="43726" y="244652"/>
                  </a:lnTo>
                  <a:lnTo>
                    <a:pt x="58204" y="246557"/>
                  </a:lnTo>
                  <a:lnTo>
                    <a:pt x="73088" y="244792"/>
                  </a:lnTo>
                  <a:lnTo>
                    <a:pt x="84175" y="239014"/>
                  </a:lnTo>
                  <a:lnTo>
                    <a:pt x="91097" y="229349"/>
                  </a:lnTo>
                  <a:lnTo>
                    <a:pt x="93484" y="215874"/>
                  </a:lnTo>
                  <a:close/>
                </a:path>
                <a:path w="118745" h="4516755">
                  <a:moveTo>
                    <a:pt x="93484" y="140385"/>
                  </a:moveTo>
                  <a:lnTo>
                    <a:pt x="89242" y="134035"/>
                  </a:lnTo>
                  <a:lnTo>
                    <a:pt x="84658" y="132041"/>
                  </a:lnTo>
                  <a:lnTo>
                    <a:pt x="84658" y="148501"/>
                  </a:lnTo>
                  <a:lnTo>
                    <a:pt x="82562" y="156781"/>
                  </a:lnTo>
                  <a:lnTo>
                    <a:pt x="76898" y="161594"/>
                  </a:lnTo>
                  <a:lnTo>
                    <a:pt x="68592" y="163830"/>
                  </a:lnTo>
                  <a:lnTo>
                    <a:pt x="58915" y="164350"/>
                  </a:lnTo>
                  <a:lnTo>
                    <a:pt x="57848" y="164338"/>
                  </a:lnTo>
                  <a:lnTo>
                    <a:pt x="48323" y="163817"/>
                  </a:lnTo>
                  <a:lnTo>
                    <a:pt x="39903" y="161544"/>
                  </a:lnTo>
                  <a:lnTo>
                    <a:pt x="34201" y="156629"/>
                  </a:lnTo>
                  <a:lnTo>
                    <a:pt x="32105" y="148145"/>
                  </a:lnTo>
                  <a:lnTo>
                    <a:pt x="33896" y="139293"/>
                  </a:lnTo>
                  <a:lnTo>
                    <a:pt x="39293" y="133908"/>
                  </a:lnTo>
                  <a:lnTo>
                    <a:pt x="47536" y="131229"/>
                  </a:lnTo>
                  <a:lnTo>
                    <a:pt x="57848" y="130505"/>
                  </a:lnTo>
                  <a:lnTo>
                    <a:pt x="68592" y="131241"/>
                  </a:lnTo>
                  <a:lnTo>
                    <a:pt x="77076" y="133946"/>
                  </a:lnTo>
                  <a:lnTo>
                    <a:pt x="82651" y="139433"/>
                  </a:lnTo>
                  <a:lnTo>
                    <a:pt x="84658" y="148501"/>
                  </a:lnTo>
                  <a:lnTo>
                    <a:pt x="84658" y="132041"/>
                  </a:lnTo>
                  <a:lnTo>
                    <a:pt x="81140" y="130505"/>
                  </a:lnTo>
                  <a:lnTo>
                    <a:pt x="83959" y="129451"/>
                  </a:lnTo>
                  <a:lnTo>
                    <a:pt x="88544" y="130162"/>
                  </a:lnTo>
                  <a:lnTo>
                    <a:pt x="92075" y="129451"/>
                  </a:lnTo>
                  <a:lnTo>
                    <a:pt x="92075" y="118872"/>
                  </a:lnTo>
                  <a:lnTo>
                    <a:pt x="81140" y="118910"/>
                  </a:lnTo>
                  <a:lnTo>
                    <a:pt x="35280" y="119087"/>
                  </a:lnTo>
                  <a:lnTo>
                    <a:pt x="0" y="119227"/>
                  </a:lnTo>
                  <a:lnTo>
                    <a:pt x="0" y="130505"/>
                  </a:lnTo>
                  <a:lnTo>
                    <a:pt x="35280" y="130162"/>
                  </a:lnTo>
                  <a:lnTo>
                    <a:pt x="32105" y="132067"/>
                  </a:lnTo>
                  <a:lnTo>
                    <a:pt x="28219" y="134391"/>
                  </a:lnTo>
                  <a:lnTo>
                    <a:pt x="23634" y="140385"/>
                  </a:lnTo>
                  <a:lnTo>
                    <a:pt x="23634" y="151320"/>
                  </a:lnTo>
                  <a:lnTo>
                    <a:pt x="25882" y="162166"/>
                  </a:lnTo>
                  <a:lnTo>
                    <a:pt x="32550" y="169887"/>
                  </a:lnTo>
                  <a:lnTo>
                    <a:pt x="43573" y="174485"/>
                  </a:lnTo>
                  <a:lnTo>
                    <a:pt x="58915" y="176009"/>
                  </a:lnTo>
                  <a:lnTo>
                    <a:pt x="73088" y="174637"/>
                  </a:lnTo>
                  <a:lnTo>
                    <a:pt x="83997" y="170548"/>
                  </a:lnTo>
                  <a:lnTo>
                    <a:pt x="91008" y="163017"/>
                  </a:lnTo>
                  <a:lnTo>
                    <a:pt x="93484" y="151320"/>
                  </a:lnTo>
                  <a:lnTo>
                    <a:pt x="93484" y="140385"/>
                  </a:lnTo>
                  <a:close/>
                </a:path>
                <a:path w="118745" h="4516755">
                  <a:moveTo>
                    <a:pt x="93484" y="74777"/>
                  </a:moveTo>
                  <a:lnTo>
                    <a:pt x="77609" y="47612"/>
                  </a:lnTo>
                  <a:lnTo>
                    <a:pt x="74790" y="57492"/>
                  </a:lnTo>
                  <a:lnTo>
                    <a:pt x="80784" y="59613"/>
                  </a:lnTo>
                  <a:lnTo>
                    <a:pt x="85369" y="65608"/>
                  </a:lnTo>
                  <a:lnTo>
                    <a:pt x="61023" y="93472"/>
                  </a:lnTo>
                  <a:lnTo>
                    <a:pt x="61023" y="45859"/>
                  </a:lnTo>
                  <a:lnTo>
                    <a:pt x="52209" y="46545"/>
                  </a:lnTo>
                  <a:lnTo>
                    <a:pt x="52209" y="57137"/>
                  </a:lnTo>
                  <a:lnTo>
                    <a:pt x="52209" y="93472"/>
                  </a:lnTo>
                  <a:lnTo>
                    <a:pt x="48336" y="93472"/>
                  </a:lnTo>
                  <a:lnTo>
                    <a:pt x="44805" y="92417"/>
                  </a:lnTo>
                  <a:lnTo>
                    <a:pt x="42329" y="91351"/>
                  </a:lnTo>
                  <a:lnTo>
                    <a:pt x="33604" y="82588"/>
                  </a:lnTo>
                  <a:lnTo>
                    <a:pt x="32854" y="70675"/>
                  </a:lnTo>
                  <a:lnTo>
                    <a:pt x="39306" y="60553"/>
                  </a:lnTo>
                  <a:lnTo>
                    <a:pt x="52209" y="57137"/>
                  </a:lnTo>
                  <a:lnTo>
                    <a:pt x="52209" y="46545"/>
                  </a:lnTo>
                  <a:lnTo>
                    <a:pt x="23634" y="75488"/>
                  </a:lnTo>
                  <a:lnTo>
                    <a:pt x="26009" y="88900"/>
                  </a:lnTo>
                  <a:lnTo>
                    <a:pt x="32854" y="98145"/>
                  </a:lnTo>
                  <a:lnTo>
                    <a:pt x="43726" y="103555"/>
                  </a:lnTo>
                  <a:lnTo>
                    <a:pt x="58204" y="105460"/>
                  </a:lnTo>
                  <a:lnTo>
                    <a:pt x="73088" y="103695"/>
                  </a:lnTo>
                  <a:lnTo>
                    <a:pt x="84175" y="97929"/>
                  </a:lnTo>
                  <a:lnTo>
                    <a:pt x="91097" y="88252"/>
                  </a:lnTo>
                  <a:lnTo>
                    <a:pt x="93484" y="74777"/>
                  </a:lnTo>
                  <a:close/>
                </a:path>
                <a:path w="118745" h="4516755">
                  <a:moveTo>
                    <a:pt x="93827" y="4097363"/>
                  </a:moveTo>
                  <a:lnTo>
                    <a:pt x="88696" y="4078833"/>
                  </a:lnTo>
                  <a:lnTo>
                    <a:pt x="73367" y="4071124"/>
                  </a:lnTo>
                  <a:lnTo>
                    <a:pt x="59436" y="4077538"/>
                  </a:lnTo>
                  <a:lnTo>
                    <a:pt x="54190" y="4090657"/>
                  </a:lnTo>
                  <a:lnTo>
                    <a:pt x="50609" y="4104513"/>
                  </a:lnTo>
                  <a:lnTo>
                    <a:pt x="41630" y="4113098"/>
                  </a:lnTo>
                  <a:lnTo>
                    <a:pt x="34290" y="4108310"/>
                  </a:lnTo>
                  <a:lnTo>
                    <a:pt x="32105" y="4098023"/>
                  </a:lnTo>
                  <a:lnTo>
                    <a:pt x="34683" y="4087609"/>
                  </a:lnTo>
                  <a:lnTo>
                    <a:pt x="41630" y="4082415"/>
                  </a:lnTo>
                  <a:lnTo>
                    <a:pt x="40220" y="4072178"/>
                  </a:lnTo>
                  <a:lnTo>
                    <a:pt x="34569" y="4073245"/>
                  </a:lnTo>
                  <a:lnTo>
                    <a:pt x="30340" y="4076420"/>
                  </a:lnTo>
                  <a:lnTo>
                    <a:pt x="27876" y="4080649"/>
                  </a:lnTo>
                  <a:lnTo>
                    <a:pt x="24231" y="4093527"/>
                  </a:lnTo>
                  <a:lnTo>
                    <a:pt x="24955" y="4107992"/>
                  </a:lnTo>
                  <a:lnTo>
                    <a:pt x="30848" y="4119537"/>
                  </a:lnTo>
                  <a:lnTo>
                    <a:pt x="42684" y="4123677"/>
                  </a:lnTo>
                  <a:lnTo>
                    <a:pt x="56032" y="4116933"/>
                  </a:lnTo>
                  <a:lnTo>
                    <a:pt x="61074" y="4103535"/>
                  </a:lnTo>
                  <a:lnTo>
                    <a:pt x="64858" y="4089806"/>
                  </a:lnTo>
                  <a:lnTo>
                    <a:pt x="74434" y="4082059"/>
                  </a:lnTo>
                  <a:lnTo>
                    <a:pt x="82918" y="4087418"/>
                  </a:lnTo>
                  <a:lnTo>
                    <a:pt x="85140" y="4098950"/>
                  </a:lnTo>
                  <a:lnTo>
                    <a:pt x="82016" y="4110685"/>
                  </a:lnTo>
                  <a:lnTo>
                    <a:pt x="74434" y="4116628"/>
                  </a:lnTo>
                  <a:lnTo>
                    <a:pt x="76200" y="4126509"/>
                  </a:lnTo>
                  <a:lnTo>
                    <a:pt x="89446" y="4116616"/>
                  </a:lnTo>
                  <a:lnTo>
                    <a:pt x="93827" y="4097363"/>
                  </a:lnTo>
                  <a:close/>
                </a:path>
                <a:path w="118745" h="4516755">
                  <a:moveTo>
                    <a:pt x="93827" y="2219541"/>
                  </a:moveTo>
                  <a:lnTo>
                    <a:pt x="88696" y="2201024"/>
                  </a:lnTo>
                  <a:lnTo>
                    <a:pt x="73367" y="2193315"/>
                  </a:lnTo>
                  <a:lnTo>
                    <a:pt x="59436" y="2199716"/>
                  </a:lnTo>
                  <a:lnTo>
                    <a:pt x="54190" y="2212848"/>
                  </a:lnTo>
                  <a:lnTo>
                    <a:pt x="50609" y="2226691"/>
                  </a:lnTo>
                  <a:lnTo>
                    <a:pt x="41630" y="2235289"/>
                  </a:lnTo>
                  <a:lnTo>
                    <a:pt x="34290" y="2230488"/>
                  </a:lnTo>
                  <a:lnTo>
                    <a:pt x="32105" y="2220201"/>
                  </a:lnTo>
                  <a:lnTo>
                    <a:pt x="34683" y="2209787"/>
                  </a:lnTo>
                  <a:lnTo>
                    <a:pt x="41630" y="2204593"/>
                  </a:lnTo>
                  <a:lnTo>
                    <a:pt x="40220" y="2194369"/>
                  </a:lnTo>
                  <a:lnTo>
                    <a:pt x="34569" y="2195423"/>
                  </a:lnTo>
                  <a:lnTo>
                    <a:pt x="30340" y="2198598"/>
                  </a:lnTo>
                  <a:lnTo>
                    <a:pt x="27876" y="2202840"/>
                  </a:lnTo>
                  <a:lnTo>
                    <a:pt x="24231" y="2215705"/>
                  </a:lnTo>
                  <a:lnTo>
                    <a:pt x="24955" y="2230170"/>
                  </a:lnTo>
                  <a:lnTo>
                    <a:pt x="30848" y="2241727"/>
                  </a:lnTo>
                  <a:lnTo>
                    <a:pt x="42684" y="2245868"/>
                  </a:lnTo>
                  <a:lnTo>
                    <a:pt x="56032" y="2239111"/>
                  </a:lnTo>
                  <a:lnTo>
                    <a:pt x="61074" y="2225713"/>
                  </a:lnTo>
                  <a:lnTo>
                    <a:pt x="64858" y="2211984"/>
                  </a:lnTo>
                  <a:lnTo>
                    <a:pt x="74434" y="2204250"/>
                  </a:lnTo>
                  <a:lnTo>
                    <a:pt x="82918" y="2209596"/>
                  </a:lnTo>
                  <a:lnTo>
                    <a:pt x="85140" y="2221128"/>
                  </a:lnTo>
                  <a:lnTo>
                    <a:pt x="82016" y="2232863"/>
                  </a:lnTo>
                  <a:lnTo>
                    <a:pt x="74434" y="2238806"/>
                  </a:lnTo>
                  <a:lnTo>
                    <a:pt x="76200" y="2248687"/>
                  </a:lnTo>
                  <a:lnTo>
                    <a:pt x="89446" y="2238794"/>
                  </a:lnTo>
                  <a:lnTo>
                    <a:pt x="93827" y="2219541"/>
                  </a:lnTo>
                  <a:close/>
                </a:path>
                <a:path w="118745" h="4516755">
                  <a:moveTo>
                    <a:pt x="93827" y="726401"/>
                  </a:moveTo>
                  <a:lnTo>
                    <a:pt x="88696" y="707872"/>
                  </a:lnTo>
                  <a:lnTo>
                    <a:pt x="73367" y="700163"/>
                  </a:lnTo>
                  <a:lnTo>
                    <a:pt x="59436" y="706577"/>
                  </a:lnTo>
                  <a:lnTo>
                    <a:pt x="54190" y="719696"/>
                  </a:lnTo>
                  <a:lnTo>
                    <a:pt x="50609" y="733552"/>
                  </a:lnTo>
                  <a:lnTo>
                    <a:pt x="41630" y="742137"/>
                  </a:lnTo>
                  <a:lnTo>
                    <a:pt x="34290" y="737349"/>
                  </a:lnTo>
                  <a:lnTo>
                    <a:pt x="32105" y="727062"/>
                  </a:lnTo>
                  <a:lnTo>
                    <a:pt x="34683" y="716648"/>
                  </a:lnTo>
                  <a:lnTo>
                    <a:pt x="41630" y="711454"/>
                  </a:lnTo>
                  <a:lnTo>
                    <a:pt x="40220" y="701230"/>
                  </a:lnTo>
                  <a:lnTo>
                    <a:pt x="34569" y="702284"/>
                  </a:lnTo>
                  <a:lnTo>
                    <a:pt x="30340" y="705459"/>
                  </a:lnTo>
                  <a:lnTo>
                    <a:pt x="27876" y="709688"/>
                  </a:lnTo>
                  <a:lnTo>
                    <a:pt x="24231" y="722566"/>
                  </a:lnTo>
                  <a:lnTo>
                    <a:pt x="24955" y="737031"/>
                  </a:lnTo>
                  <a:lnTo>
                    <a:pt x="30848" y="748576"/>
                  </a:lnTo>
                  <a:lnTo>
                    <a:pt x="42684" y="752729"/>
                  </a:lnTo>
                  <a:lnTo>
                    <a:pt x="56032" y="745972"/>
                  </a:lnTo>
                  <a:lnTo>
                    <a:pt x="61074" y="732574"/>
                  </a:lnTo>
                  <a:lnTo>
                    <a:pt x="64858" y="718845"/>
                  </a:lnTo>
                  <a:lnTo>
                    <a:pt x="74434" y="711098"/>
                  </a:lnTo>
                  <a:lnTo>
                    <a:pt x="82918" y="716457"/>
                  </a:lnTo>
                  <a:lnTo>
                    <a:pt x="85140" y="727989"/>
                  </a:lnTo>
                  <a:lnTo>
                    <a:pt x="82016" y="739724"/>
                  </a:lnTo>
                  <a:lnTo>
                    <a:pt x="74434" y="745667"/>
                  </a:lnTo>
                  <a:lnTo>
                    <a:pt x="76200" y="755548"/>
                  </a:lnTo>
                  <a:lnTo>
                    <a:pt x="89446" y="745655"/>
                  </a:lnTo>
                  <a:lnTo>
                    <a:pt x="93827" y="726401"/>
                  </a:lnTo>
                  <a:close/>
                </a:path>
                <a:path w="118745" h="4516755">
                  <a:moveTo>
                    <a:pt x="93827" y="310527"/>
                  </a:moveTo>
                  <a:lnTo>
                    <a:pt x="88696" y="292011"/>
                  </a:lnTo>
                  <a:lnTo>
                    <a:pt x="73367" y="284302"/>
                  </a:lnTo>
                  <a:lnTo>
                    <a:pt x="59436" y="290703"/>
                  </a:lnTo>
                  <a:lnTo>
                    <a:pt x="54190" y="303834"/>
                  </a:lnTo>
                  <a:lnTo>
                    <a:pt x="50609" y="317677"/>
                  </a:lnTo>
                  <a:lnTo>
                    <a:pt x="41630" y="326275"/>
                  </a:lnTo>
                  <a:lnTo>
                    <a:pt x="34290" y="321475"/>
                  </a:lnTo>
                  <a:lnTo>
                    <a:pt x="32105" y="311200"/>
                  </a:lnTo>
                  <a:lnTo>
                    <a:pt x="34683" y="300774"/>
                  </a:lnTo>
                  <a:lnTo>
                    <a:pt x="41630" y="295592"/>
                  </a:lnTo>
                  <a:lnTo>
                    <a:pt x="40220" y="285356"/>
                  </a:lnTo>
                  <a:lnTo>
                    <a:pt x="34569" y="286410"/>
                  </a:lnTo>
                  <a:lnTo>
                    <a:pt x="30340" y="289585"/>
                  </a:lnTo>
                  <a:lnTo>
                    <a:pt x="27876" y="293827"/>
                  </a:lnTo>
                  <a:lnTo>
                    <a:pt x="24231" y="306692"/>
                  </a:lnTo>
                  <a:lnTo>
                    <a:pt x="24955" y="321157"/>
                  </a:lnTo>
                  <a:lnTo>
                    <a:pt x="30848" y="332714"/>
                  </a:lnTo>
                  <a:lnTo>
                    <a:pt x="42684" y="336854"/>
                  </a:lnTo>
                  <a:lnTo>
                    <a:pt x="56032" y="330098"/>
                  </a:lnTo>
                  <a:lnTo>
                    <a:pt x="61074" y="316712"/>
                  </a:lnTo>
                  <a:lnTo>
                    <a:pt x="64858" y="302983"/>
                  </a:lnTo>
                  <a:lnTo>
                    <a:pt x="74434" y="295236"/>
                  </a:lnTo>
                  <a:lnTo>
                    <a:pt x="82918" y="300583"/>
                  </a:lnTo>
                  <a:lnTo>
                    <a:pt x="85140" y="312115"/>
                  </a:lnTo>
                  <a:lnTo>
                    <a:pt x="82016" y="323850"/>
                  </a:lnTo>
                  <a:lnTo>
                    <a:pt x="74434" y="329806"/>
                  </a:lnTo>
                  <a:lnTo>
                    <a:pt x="76200" y="339674"/>
                  </a:lnTo>
                  <a:lnTo>
                    <a:pt x="89446" y="329780"/>
                  </a:lnTo>
                  <a:lnTo>
                    <a:pt x="93827" y="310527"/>
                  </a:lnTo>
                  <a:close/>
                </a:path>
                <a:path w="118745" h="4516755">
                  <a:moveTo>
                    <a:pt x="94538" y="2175675"/>
                  </a:moveTo>
                  <a:lnTo>
                    <a:pt x="87134" y="2169325"/>
                  </a:lnTo>
                  <a:lnTo>
                    <a:pt x="93230" y="2152383"/>
                  </a:lnTo>
                  <a:lnTo>
                    <a:pt x="89903" y="2135644"/>
                  </a:lnTo>
                  <a:lnTo>
                    <a:pt x="87134" y="2132774"/>
                  </a:lnTo>
                  <a:lnTo>
                    <a:pt x="85013" y="2130577"/>
                  </a:lnTo>
                  <a:lnTo>
                    <a:pt x="85013" y="2150275"/>
                  </a:lnTo>
                  <a:lnTo>
                    <a:pt x="85013" y="2155926"/>
                  </a:lnTo>
                  <a:lnTo>
                    <a:pt x="83604" y="2160511"/>
                  </a:lnTo>
                  <a:lnTo>
                    <a:pt x="79717" y="2162975"/>
                  </a:lnTo>
                  <a:lnTo>
                    <a:pt x="71958" y="2156307"/>
                  </a:lnTo>
                  <a:lnTo>
                    <a:pt x="71958" y="2166505"/>
                  </a:lnTo>
                  <a:lnTo>
                    <a:pt x="58445" y="2167979"/>
                  </a:lnTo>
                  <a:lnTo>
                    <a:pt x="45288" y="2166632"/>
                  </a:lnTo>
                  <a:lnTo>
                    <a:pt x="35509" y="2160994"/>
                  </a:lnTo>
                  <a:lnTo>
                    <a:pt x="32105" y="2149576"/>
                  </a:lnTo>
                  <a:lnTo>
                    <a:pt x="32461" y="2143569"/>
                  </a:lnTo>
                  <a:lnTo>
                    <a:pt x="33515" y="2139340"/>
                  </a:lnTo>
                  <a:lnTo>
                    <a:pt x="37045" y="2136521"/>
                  </a:lnTo>
                  <a:lnTo>
                    <a:pt x="71958" y="2166505"/>
                  </a:lnTo>
                  <a:lnTo>
                    <a:pt x="71958" y="2156307"/>
                  </a:lnTo>
                  <a:lnTo>
                    <a:pt x="44805" y="2132990"/>
                  </a:lnTo>
                  <a:lnTo>
                    <a:pt x="58877" y="2131530"/>
                  </a:lnTo>
                  <a:lnTo>
                    <a:pt x="72186" y="2132901"/>
                  </a:lnTo>
                  <a:lnTo>
                    <a:pt x="81851" y="2138654"/>
                  </a:lnTo>
                  <a:lnTo>
                    <a:pt x="85013" y="2150275"/>
                  </a:lnTo>
                  <a:lnTo>
                    <a:pt x="85013" y="2130577"/>
                  </a:lnTo>
                  <a:lnTo>
                    <a:pt x="78054" y="2123389"/>
                  </a:lnTo>
                  <a:lnTo>
                    <a:pt x="58877" y="2119998"/>
                  </a:lnTo>
                  <a:lnTo>
                    <a:pt x="58445" y="2119960"/>
                  </a:lnTo>
                  <a:lnTo>
                    <a:pt x="49034" y="2121001"/>
                  </a:lnTo>
                  <a:lnTo>
                    <a:pt x="44805" y="2121001"/>
                  </a:lnTo>
                  <a:lnTo>
                    <a:pt x="40919" y="2121001"/>
                  </a:lnTo>
                  <a:lnTo>
                    <a:pt x="35280" y="2124875"/>
                  </a:lnTo>
                  <a:lnTo>
                    <a:pt x="32105" y="2122068"/>
                  </a:lnTo>
                  <a:lnTo>
                    <a:pt x="29286" y="2119566"/>
                  </a:lnTo>
                  <a:lnTo>
                    <a:pt x="22936" y="2113940"/>
                  </a:lnTo>
                  <a:lnTo>
                    <a:pt x="22936" y="2124532"/>
                  </a:lnTo>
                  <a:lnTo>
                    <a:pt x="29286" y="2130171"/>
                  </a:lnTo>
                  <a:lnTo>
                    <a:pt x="23685" y="2147265"/>
                  </a:lnTo>
                  <a:lnTo>
                    <a:pt x="26860" y="2164029"/>
                  </a:lnTo>
                  <a:lnTo>
                    <a:pt x="38557" y="2176297"/>
                  </a:lnTo>
                  <a:lnTo>
                    <a:pt x="58445" y="2179891"/>
                  </a:lnTo>
                  <a:lnTo>
                    <a:pt x="58877" y="2179878"/>
                  </a:lnTo>
                  <a:lnTo>
                    <a:pt x="67729" y="2179205"/>
                  </a:lnTo>
                  <a:lnTo>
                    <a:pt x="75488" y="2178139"/>
                  </a:lnTo>
                  <a:lnTo>
                    <a:pt x="81140" y="2174621"/>
                  </a:lnTo>
                  <a:lnTo>
                    <a:pt x="94538" y="2185898"/>
                  </a:lnTo>
                  <a:lnTo>
                    <a:pt x="94538" y="2175675"/>
                  </a:lnTo>
                  <a:close/>
                </a:path>
                <a:path w="118745" h="4516755">
                  <a:moveTo>
                    <a:pt x="118237" y="2096922"/>
                  </a:moveTo>
                  <a:lnTo>
                    <a:pt x="115303" y="2088984"/>
                  </a:lnTo>
                  <a:lnTo>
                    <a:pt x="109931" y="2083041"/>
                  </a:lnTo>
                  <a:lnTo>
                    <a:pt x="102997" y="2078672"/>
                  </a:lnTo>
                  <a:lnTo>
                    <a:pt x="25044" y="2048332"/>
                  </a:lnTo>
                  <a:lnTo>
                    <a:pt x="25044" y="2059978"/>
                  </a:lnTo>
                  <a:lnTo>
                    <a:pt x="80073" y="2079028"/>
                  </a:lnTo>
                  <a:lnTo>
                    <a:pt x="25044" y="2099132"/>
                  </a:lnTo>
                  <a:lnTo>
                    <a:pt x="25044" y="2111121"/>
                  </a:lnTo>
                  <a:lnTo>
                    <a:pt x="91719" y="2084666"/>
                  </a:lnTo>
                  <a:lnTo>
                    <a:pt x="99237" y="2087905"/>
                  </a:lnTo>
                  <a:lnTo>
                    <a:pt x="105295" y="2092248"/>
                  </a:lnTo>
                  <a:lnTo>
                    <a:pt x="108978" y="2098459"/>
                  </a:lnTo>
                  <a:lnTo>
                    <a:pt x="109347" y="2107247"/>
                  </a:lnTo>
                  <a:lnTo>
                    <a:pt x="117817" y="2107247"/>
                  </a:lnTo>
                  <a:lnTo>
                    <a:pt x="118237" y="2096922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281584" y="4231711"/>
            <a:ext cx="16916400" cy="4169093"/>
            <a:chOff x="228600" y="4174807"/>
            <a:chExt cx="16916400" cy="4169093"/>
          </a:xfrm>
        </p:grpSpPr>
        <p:sp>
          <p:nvSpPr>
            <p:cNvPr id="40" name="object 40"/>
            <p:cNvSpPr/>
            <p:nvPr/>
          </p:nvSpPr>
          <p:spPr>
            <a:xfrm>
              <a:off x="228600" y="6515100"/>
              <a:ext cx="16916400" cy="1828800"/>
            </a:xfrm>
            <a:custGeom>
              <a:avLst/>
              <a:gdLst/>
              <a:ahLst/>
              <a:cxnLst/>
              <a:rect l="l" t="t" r="r" b="b"/>
              <a:pathLst>
                <a:path w="16916400" h="1828800">
                  <a:moveTo>
                    <a:pt x="238315" y="1828799"/>
                  </a:moveTo>
                  <a:lnTo>
                    <a:pt x="34289" y="1828799"/>
                  </a:lnTo>
                  <a:lnTo>
                    <a:pt x="20975" y="1826094"/>
                  </a:lnTo>
                  <a:lnTo>
                    <a:pt x="10072" y="1818727"/>
                  </a:lnTo>
                  <a:lnTo>
                    <a:pt x="2705" y="1807824"/>
                  </a:lnTo>
                  <a:lnTo>
                    <a:pt x="0" y="1794509"/>
                  </a:lnTo>
                  <a:lnTo>
                    <a:pt x="0" y="34289"/>
                  </a:lnTo>
                  <a:lnTo>
                    <a:pt x="2705" y="20975"/>
                  </a:lnTo>
                  <a:lnTo>
                    <a:pt x="10072" y="10072"/>
                  </a:lnTo>
                  <a:lnTo>
                    <a:pt x="20975" y="2705"/>
                  </a:lnTo>
                  <a:lnTo>
                    <a:pt x="34289" y="0"/>
                  </a:lnTo>
                  <a:lnTo>
                    <a:pt x="238315" y="0"/>
                  </a:lnTo>
                  <a:lnTo>
                    <a:pt x="238315" y="1828799"/>
                  </a:lnTo>
                  <a:close/>
                </a:path>
                <a:path w="16916400" h="1828800">
                  <a:moveTo>
                    <a:pt x="238315" y="0"/>
                  </a:moveTo>
                  <a:lnTo>
                    <a:pt x="16882109" y="0"/>
                  </a:lnTo>
                  <a:lnTo>
                    <a:pt x="16894700" y="2705"/>
                  </a:lnTo>
                  <a:lnTo>
                    <a:pt x="16905683" y="10072"/>
                  </a:lnTo>
                  <a:lnTo>
                    <a:pt x="16913452" y="20975"/>
                  </a:lnTo>
                  <a:lnTo>
                    <a:pt x="16916399" y="34289"/>
                  </a:lnTo>
                  <a:lnTo>
                    <a:pt x="16916399" y="1794509"/>
                  </a:lnTo>
                  <a:lnTo>
                    <a:pt x="16913452" y="1807824"/>
                  </a:lnTo>
                  <a:lnTo>
                    <a:pt x="16905683" y="1818727"/>
                  </a:lnTo>
                  <a:lnTo>
                    <a:pt x="16894700" y="1826094"/>
                  </a:lnTo>
                  <a:lnTo>
                    <a:pt x="16882109" y="1828799"/>
                  </a:lnTo>
                  <a:lnTo>
                    <a:pt x="238315" y="1828799"/>
                  </a:lnTo>
                  <a:lnTo>
                    <a:pt x="238315" y="0"/>
                  </a:lnTo>
                  <a:close/>
                </a:path>
              </a:pathLst>
            </a:custGeom>
            <a:ln w="17144">
              <a:solidFill>
                <a:srgbClr val="5D5D5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2566034" y="4174807"/>
              <a:ext cx="11430" cy="5715"/>
            </a:xfrm>
            <a:custGeom>
              <a:avLst/>
              <a:gdLst/>
              <a:ahLst/>
              <a:cxnLst/>
              <a:rect l="l" t="t" r="r" b="b"/>
              <a:pathLst>
                <a:path w="11430" h="5714">
                  <a:moveTo>
                    <a:pt x="11429" y="5714"/>
                  </a:moveTo>
                  <a:lnTo>
                    <a:pt x="0" y="5714"/>
                  </a:lnTo>
                  <a:lnTo>
                    <a:pt x="0" y="0"/>
                  </a:lnTo>
                  <a:lnTo>
                    <a:pt x="11429" y="0"/>
                  </a:lnTo>
                  <a:lnTo>
                    <a:pt x="11429" y="5714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3336003" y="3622200"/>
            <a:ext cx="6032182" cy="3660457"/>
            <a:chOff x="3237547" y="3889057"/>
            <a:chExt cx="6032182" cy="3660457"/>
          </a:xfrm>
        </p:grpSpPr>
        <p:sp>
          <p:nvSpPr>
            <p:cNvPr id="53" name="object 53"/>
            <p:cNvSpPr/>
            <p:nvPr/>
          </p:nvSpPr>
          <p:spPr>
            <a:xfrm>
              <a:off x="3237547" y="7538084"/>
              <a:ext cx="5715" cy="11430"/>
            </a:xfrm>
            <a:custGeom>
              <a:avLst/>
              <a:gdLst/>
              <a:ahLst/>
              <a:cxnLst/>
              <a:rect l="l" t="t" r="r" b="b"/>
              <a:pathLst>
                <a:path w="5714" h="11429">
                  <a:moveTo>
                    <a:pt x="5714" y="11429"/>
                  </a:moveTo>
                  <a:lnTo>
                    <a:pt x="0" y="11429"/>
                  </a:lnTo>
                  <a:lnTo>
                    <a:pt x="0" y="0"/>
                  </a:lnTo>
                  <a:lnTo>
                    <a:pt x="5714" y="0"/>
                  </a:lnTo>
                  <a:lnTo>
                    <a:pt x="5714" y="11429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852284" y="3889057"/>
              <a:ext cx="11430" cy="5715"/>
            </a:xfrm>
            <a:custGeom>
              <a:avLst/>
              <a:gdLst/>
              <a:ahLst/>
              <a:cxnLst/>
              <a:rect l="l" t="t" r="r" b="b"/>
              <a:pathLst>
                <a:path w="11429" h="5714">
                  <a:moveTo>
                    <a:pt x="11429" y="5714"/>
                  </a:moveTo>
                  <a:lnTo>
                    <a:pt x="0" y="5714"/>
                  </a:lnTo>
                  <a:lnTo>
                    <a:pt x="0" y="0"/>
                  </a:lnTo>
                  <a:lnTo>
                    <a:pt x="11429" y="0"/>
                  </a:lnTo>
                  <a:lnTo>
                    <a:pt x="11429" y="5714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20914" y="7538084"/>
              <a:ext cx="5715" cy="11430"/>
            </a:xfrm>
            <a:custGeom>
              <a:avLst/>
              <a:gdLst/>
              <a:ahLst/>
              <a:cxnLst/>
              <a:rect l="l" t="t" r="r" b="b"/>
              <a:pathLst>
                <a:path w="5715" h="11429">
                  <a:moveTo>
                    <a:pt x="5714" y="11429"/>
                  </a:moveTo>
                  <a:lnTo>
                    <a:pt x="0" y="11429"/>
                  </a:lnTo>
                  <a:lnTo>
                    <a:pt x="0" y="0"/>
                  </a:lnTo>
                  <a:lnTo>
                    <a:pt x="5714" y="0"/>
                  </a:lnTo>
                  <a:lnTo>
                    <a:pt x="5714" y="11429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795384" y="4060507"/>
              <a:ext cx="11430" cy="5715"/>
            </a:xfrm>
            <a:custGeom>
              <a:avLst/>
              <a:gdLst/>
              <a:ahLst/>
              <a:cxnLst/>
              <a:rect l="l" t="t" r="r" b="b"/>
              <a:pathLst>
                <a:path w="11429" h="5714">
                  <a:moveTo>
                    <a:pt x="11429" y="5714"/>
                  </a:moveTo>
                  <a:lnTo>
                    <a:pt x="0" y="5714"/>
                  </a:lnTo>
                  <a:lnTo>
                    <a:pt x="0" y="0"/>
                  </a:lnTo>
                  <a:lnTo>
                    <a:pt x="11429" y="0"/>
                  </a:lnTo>
                  <a:lnTo>
                    <a:pt x="11429" y="5714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264014" y="7538084"/>
              <a:ext cx="5715" cy="11430"/>
            </a:xfrm>
            <a:custGeom>
              <a:avLst/>
              <a:gdLst/>
              <a:ahLst/>
              <a:cxnLst/>
              <a:rect l="l" t="t" r="r" b="b"/>
              <a:pathLst>
                <a:path w="5715" h="11429">
                  <a:moveTo>
                    <a:pt x="5714" y="11429"/>
                  </a:moveTo>
                  <a:lnTo>
                    <a:pt x="0" y="11429"/>
                  </a:lnTo>
                  <a:lnTo>
                    <a:pt x="0" y="0"/>
                  </a:lnTo>
                  <a:lnTo>
                    <a:pt x="5714" y="0"/>
                  </a:lnTo>
                  <a:lnTo>
                    <a:pt x="5714" y="11429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TekstSylinder 76">
            <a:extLst>
              <a:ext uri="{FF2B5EF4-FFF2-40B4-BE49-F238E27FC236}">
                <a16:creationId xmlns:a16="http://schemas.microsoft.com/office/drawing/2014/main" id="{17115271-6DC7-45D0-8AFD-2DD5D90B9F2E}"/>
              </a:ext>
            </a:extLst>
          </p:cNvPr>
          <p:cNvSpPr txBox="1"/>
          <p:nvPr/>
        </p:nvSpPr>
        <p:spPr>
          <a:xfrm>
            <a:off x="261850" y="125209"/>
            <a:ext cx="12071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/>
              <a:t>Ny virksomhetsleder i Pasientnett må </a:t>
            </a:r>
            <a:r>
              <a:rPr lang="nb-NO" sz="1000" b="1" u="sng" dirty="0"/>
              <a:t>alltid</a:t>
            </a:r>
            <a:r>
              <a:rPr lang="nb-NO" sz="1000" b="1" dirty="0"/>
              <a:t> godkjenne samtykker for eksisterende administratorroller og har ansvaret for å gi tilganger til nye administratorer for gjeldende tjenestesteder</a:t>
            </a: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396ADEA5-66D4-4434-9F2E-3E1A1D16DA75}"/>
              </a:ext>
            </a:extLst>
          </p:cNvPr>
          <p:cNvSpPr/>
          <p:nvPr/>
        </p:nvSpPr>
        <p:spPr>
          <a:xfrm>
            <a:off x="830131" y="1344929"/>
            <a:ext cx="608989" cy="7210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n w="3175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79" name="TekstSylinder 78">
            <a:extLst>
              <a:ext uri="{FF2B5EF4-FFF2-40B4-BE49-F238E27FC236}">
                <a16:creationId xmlns:a16="http://schemas.microsoft.com/office/drawing/2014/main" id="{4757F8CC-E1E2-45E2-8364-9CDBA31083EF}"/>
              </a:ext>
            </a:extLst>
          </p:cNvPr>
          <p:cNvSpPr txBox="1"/>
          <p:nvPr/>
        </p:nvSpPr>
        <p:spPr>
          <a:xfrm>
            <a:off x="817131" y="1422795"/>
            <a:ext cx="673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000" dirty="0"/>
          </a:p>
          <a:p>
            <a:r>
              <a:rPr lang="nb-NO" sz="1000" dirty="0"/>
              <a:t>Ny VL</a:t>
            </a:r>
          </a:p>
        </p:txBody>
      </p:sp>
      <p:cxnSp>
        <p:nvCxnSpPr>
          <p:cNvPr id="81" name="Rett pilkobling 80">
            <a:extLst>
              <a:ext uri="{FF2B5EF4-FFF2-40B4-BE49-F238E27FC236}">
                <a16:creationId xmlns:a16="http://schemas.microsoft.com/office/drawing/2014/main" id="{328570DA-0C2D-4CB9-979D-89CD7636F052}"/>
              </a:ext>
            </a:extLst>
          </p:cNvPr>
          <p:cNvCxnSpPr>
            <a:cxnSpLocks/>
          </p:cNvCxnSpPr>
          <p:nvPr/>
        </p:nvCxnSpPr>
        <p:spPr>
          <a:xfrm>
            <a:off x="1490356" y="1854713"/>
            <a:ext cx="442508" cy="1941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kstSylinder 82">
            <a:extLst>
              <a:ext uri="{FF2B5EF4-FFF2-40B4-BE49-F238E27FC236}">
                <a16:creationId xmlns:a16="http://schemas.microsoft.com/office/drawing/2014/main" id="{6AD707A7-49E7-488A-BE85-E4F99CCC2970}"/>
              </a:ext>
            </a:extLst>
          </p:cNvPr>
          <p:cNvSpPr txBox="1"/>
          <p:nvPr/>
        </p:nvSpPr>
        <p:spPr>
          <a:xfrm rot="10800000" flipV="1">
            <a:off x="2052323" y="1610246"/>
            <a:ext cx="1952675" cy="8771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nb-NO" sz="1000" dirty="0"/>
              <a:t>Meldes til </a:t>
            </a:r>
            <a:r>
              <a:rPr lang="nb-NO" sz="1100" dirty="0">
                <a:latin typeface="+mn-lt"/>
              </a:rPr>
              <a:t>farmasøyt</a:t>
            </a:r>
            <a:r>
              <a:rPr lang="nb-NO" sz="1000" dirty="0"/>
              <a:t> på e-post med navn, </a:t>
            </a:r>
            <a:r>
              <a:rPr lang="nb-NO" sz="1000" dirty="0" err="1"/>
              <a:t>telefonnr</a:t>
            </a:r>
            <a:r>
              <a:rPr lang="nb-NO" sz="1000" dirty="0"/>
              <a:t>., </a:t>
            </a:r>
            <a:r>
              <a:rPr lang="nb-NO" sz="1000" dirty="0" err="1"/>
              <a:t>fødsels-og</a:t>
            </a:r>
            <a:r>
              <a:rPr lang="nb-NO" sz="1000" dirty="0"/>
              <a:t> </a:t>
            </a:r>
            <a:r>
              <a:rPr lang="nb-NO" sz="1000" dirty="0" err="1"/>
              <a:t>personnr</a:t>
            </a:r>
            <a:r>
              <a:rPr lang="nb-NO" sz="1000" dirty="0"/>
              <a:t>. og hvilke tjeneste-steder hen er avdelingssjef for. </a:t>
            </a:r>
            <a:r>
              <a:rPr lang="nb-NO" sz="1000" dirty="0" err="1"/>
              <a:t>Personnr</a:t>
            </a:r>
            <a:r>
              <a:rPr lang="nb-NO" sz="1000" dirty="0"/>
              <a:t> bør sendes på SMS</a:t>
            </a:r>
          </a:p>
        </p:txBody>
      </p:sp>
      <p:sp>
        <p:nvSpPr>
          <p:cNvPr id="90" name="TekstSylinder 89">
            <a:extLst>
              <a:ext uri="{FF2B5EF4-FFF2-40B4-BE49-F238E27FC236}">
                <a16:creationId xmlns:a16="http://schemas.microsoft.com/office/drawing/2014/main" id="{D57218E6-B5F1-4E49-8F3B-C825D618FE01}"/>
              </a:ext>
            </a:extLst>
          </p:cNvPr>
          <p:cNvSpPr txBox="1"/>
          <p:nvPr/>
        </p:nvSpPr>
        <p:spPr>
          <a:xfrm>
            <a:off x="2019193" y="940714"/>
            <a:ext cx="1985805" cy="5594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nb-NO" sz="1100" dirty="0">
                <a:latin typeface="+mn-lt"/>
              </a:rPr>
              <a:t>Be om egen tilgang til Pasientnett via Kompass. Se EQS </a:t>
            </a:r>
            <a:r>
              <a:rPr lang="nb-NO" sz="1100" dirty="0" err="1">
                <a:latin typeface="+mn-lt"/>
              </a:rPr>
              <a:t>Idnr</a:t>
            </a:r>
            <a:r>
              <a:rPr lang="nb-NO" sz="1100" dirty="0">
                <a:latin typeface="+mn-lt"/>
              </a:rPr>
              <a:t> 32753</a:t>
            </a:r>
          </a:p>
        </p:txBody>
      </p:sp>
      <p:cxnSp>
        <p:nvCxnSpPr>
          <p:cNvPr id="92" name="Rett pilkobling 91">
            <a:extLst>
              <a:ext uri="{FF2B5EF4-FFF2-40B4-BE49-F238E27FC236}">
                <a16:creationId xmlns:a16="http://schemas.microsoft.com/office/drawing/2014/main" id="{AD64B508-75D8-4FCC-9290-A0CE6A04F495}"/>
              </a:ext>
            </a:extLst>
          </p:cNvPr>
          <p:cNvCxnSpPr>
            <a:cxnSpLocks/>
            <a:endCxn id="90" idx="1"/>
          </p:cNvCxnSpPr>
          <p:nvPr/>
        </p:nvCxnSpPr>
        <p:spPr>
          <a:xfrm flipV="1">
            <a:off x="1408253" y="1220463"/>
            <a:ext cx="610940" cy="1394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kstSylinder 99">
            <a:extLst>
              <a:ext uri="{FF2B5EF4-FFF2-40B4-BE49-F238E27FC236}">
                <a16:creationId xmlns:a16="http://schemas.microsoft.com/office/drawing/2014/main" id="{FB0A2FA7-4381-4BC8-ACE1-10F21B5DF9E9}"/>
              </a:ext>
            </a:extLst>
          </p:cNvPr>
          <p:cNvSpPr txBox="1"/>
          <p:nvPr/>
        </p:nvSpPr>
        <p:spPr>
          <a:xfrm>
            <a:off x="233598" y="866882"/>
            <a:ext cx="353943" cy="15780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b-NO" sz="1100" b="1" dirty="0"/>
              <a:t>Virksomhetsleder</a:t>
            </a:r>
          </a:p>
        </p:txBody>
      </p:sp>
      <p:sp>
        <p:nvSpPr>
          <p:cNvPr id="101" name="TekstSylinder 100">
            <a:extLst>
              <a:ext uri="{FF2B5EF4-FFF2-40B4-BE49-F238E27FC236}">
                <a16:creationId xmlns:a16="http://schemas.microsoft.com/office/drawing/2014/main" id="{732720C3-8522-45C4-9AA8-12696FF6CB48}"/>
              </a:ext>
            </a:extLst>
          </p:cNvPr>
          <p:cNvSpPr txBox="1"/>
          <p:nvPr/>
        </p:nvSpPr>
        <p:spPr>
          <a:xfrm>
            <a:off x="228599" y="3114222"/>
            <a:ext cx="459593" cy="867228"/>
          </a:xfrm>
          <a:prstGeom prst="rect">
            <a:avLst/>
          </a:prstGeom>
          <a:noFill/>
        </p:spPr>
        <p:txBody>
          <a:bodyPr vert="vert270" wrap="square" rtlCol="0">
            <a:noAutofit/>
          </a:bodyPr>
          <a:lstStyle/>
          <a:p>
            <a:r>
              <a:rPr lang="nb-NO" sz="1100" b="1" dirty="0"/>
              <a:t>Farmasøyt</a:t>
            </a:r>
          </a:p>
        </p:txBody>
      </p:sp>
      <p:sp>
        <p:nvSpPr>
          <p:cNvPr id="103" name="TekstSylinder 102">
            <a:extLst>
              <a:ext uri="{FF2B5EF4-FFF2-40B4-BE49-F238E27FC236}">
                <a16:creationId xmlns:a16="http://schemas.microsoft.com/office/drawing/2014/main" id="{EA61EE9D-D1A7-41EB-AE2A-FEB3FDACA9AF}"/>
              </a:ext>
            </a:extLst>
          </p:cNvPr>
          <p:cNvSpPr txBox="1"/>
          <p:nvPr/>
        </p:nvSpPr>
        <p:spPr>
          <a:xfrm>
            <a:off x="228599" y="4750185"/>
            <a:ext cx="294180" cy="1288665"/>
          </a:xfrm>
          <a:prstGeom prst="rect">
            <a:avLst/>
          </a:prstGeom>
          <a:noFill/>
        </p:spPr>
        <p:txBody>
          <a:bodyPr vert="vert270" wrap="square" rtlCol="0">
            <a:noAutofit/>
          </a:bodyPr>
          <a:lstStyle/>
          <a:p>
            <a:r>
              <a:rPr lang="nb-NO" sz="1100" b="1" dirty="0"/>
              <a:t>Administrator</a:t>
            </a:r>
          </a:p>
        </p:txBody>
      </p:sp>
      <p:cxnSp>
        <p:nvCxnSpPr>
          <p:cNvPr id="106" name="Rett pilkobling 105">
            <a:extLst>
              <a:ext uri="{FF2B5EF4-FFF2-40B4-BE49-F238E27FC236}">
                <a16:creationId xmlns:a16="http://schemas.microsoft.com/office/drawing/2014/main" id="{7621BE97-3465-47E1-8CF2-6F8CA1D11E4F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3028660" y="2487409"/>
            <a:ext cx="7264" cy="537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kstSylinder 110">
            <a:extLst>
              <a:ext uri="{FF2B5EF4-FFF2-40B4-BE49-F238E27FC236}">
                <a16:creationId xmlns:a16="http://schemas.microsoft.com/office/drawing/2014/main" id="{08A999D1-FAF0-44BE-8640-1D4C48CDD6EA}"/>
              </a:ext>
            </a:extLst>
          </p:cNvPr>
          <p:cNvSpPr txBox="1"/>
          <p:nvPr/>
        </p:nvSpPr>
        <p:spPr>
          <a:xfrm>
            <a:off x="2052321" y="3037475"/>
            <a:ext cx="2048605" cy="9284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nb-NO" sz="1000" dirty="0"/>
              <a:t>Melder VL til KAM i Apotek1  med navn, </a:t>
            </a:r>
            <a:r>
              <a:rPr lang="nb-NO" sz="1000" dirty="0" err="1"/>
              <a:t>telefonnr</a:t>
            </a:r>
            <a:r>
              <a:rPr lang="nb-NO" sz="1000" dirty="0"/>
              <a:t>., </a:t>
            </a:r>
            <a:r>
              <a:rPr lang="nb-NO" sz="1000" dirty="0" err="1"/>
              <a:t>fødsels-og</a:t>
            </a:r>
            <a:r>
              <a:rPr lang="nb-NO" sz="1000" dirty="0"/>
              <a:t> </a:t>
            </a:r>
            <a:r>
              <a:rPr lang="nb-NO" sz="1000" dirty="0" err="1"/>
              <a:t>personnr</a:t>
            </a:r>
            <a:r>
              <a:rPr lang="nb-NO" sz="1000" dirty="0"/>
              <a:t>. og </a:t>
            </a:r>
            <a:r>
              <a:rPr lang="nb-NO" sz="1100" dirty="0">
                <a:latin typeface="+mn-lt"/>
              </a:rPr>
              <a:t>hvilke</a:t>
            </a:r>
            <a:r>
              <a:rPr lang="nb-NO" sz="1000" dirty="0"/>
              <a:t> tjenestesteder hen er </a:t>
            </a:r>
            <a:r>
              <a:rPr lang="nb-NO" sz="1100" dirty="0"/>
              <a:t>avdelingssjef</a:t>
            </a:r>
            <a:r>
              <a:rPr lang="nb-NO" sz="1000" dirty="0"/>
              <a:t> for. </a:t>
            </a:r>
            <a:r>
              <a:rPr lang="nb-NO" sz="1000" dirty="0" err="1"/>
              <a:t>Personnr</a:t>
            </a:r>
            <a:r>
              <a:rPr lang="nb-NO" sz="1000" dirty="0"/>
              <a:t> bør sendes på SMS</a:t>
            </a:r>
            <a:endParaRPr lang="nb-NO" dirty="0"/>
          </a:p>
        </p:txBody>
      </p:sp>
      <p:sp>
        <p:nvSpPr>
          <p:cNvPr id="113" name="TekstSylinder 112">
            <a:extLst>
              <a:ext uri="{FF2B5EF4-FFF2-40B4-BE49-F238E27FC236}">
                <a16:creationId xmlns:a16="http://schemas.microsoft.com/office/drawing/2014/main" id="{A1FCC102-4FE6-42DC-A1F8-D0113CC8F6F6}"/>
              </a:ext>
            </a:extLst>
          </p:cNvPr>
          <p:cNvSpPr txBox="1"/>
          <p:nvPr/>
        </p:nvSpPr>
        <p:spPr>
          <a:xfrm>
            <a:off x="228599" y="6760800"/>
            <a:ext cx="429709" cy="1037271"/>
          </a:xfrm>
          <a:prstGeom prst="rect">
            <a:avLst/>
          </a:prstGeom>
          <a:noFill/>
        </p:spPr>
        <p:txBody>
          <a:bodyPr vert="vert270" wrap="square" rtlCol="0">
            <a:noAutofit/>
          </a:bodyPr>
          <a:lstStyle/>
          <a:p>
            <a:r>
              <a:rPr lang="nb-NO" sz="1100" b="1" dirty="0"/>
              <a:t>Apotek1</a:t>
            </a:r>
          </a:p>
        </p:txBody>
      </p:sp>
      <p:sp>
        <p:nvSpPr>
          <p:cNvPr id="122" name="TekstSylinder 121">
            <a:extLst>
              <a:ext uri="{FF2B5EF4-FFF2-40B4-BE49-F238E27FC236}">
                <a16:creationId xmlns:a16="http://schemas.microsoft.com/office/drawing/2014/main" id="{773E1B1D-3E82-4CD4-9FCC-36EAB740920C}"/>
              </a:ext>
            </a:extLst>
          </p:cNvPr>
          <p:cNvSpPr txBox="1"/>
          <p:nvPr/>
        </p:nvSpPr>
        <p:spPr>
          <a:xfrm>
            <a:off x="2150659" y="7200899"/>
            <a:ext cx="2101491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100" dirty="0"/>
              <a:t>Gir tilgang i </a:t>
            </a:r>
            <a:r>
              <a:rPr lang="nb-NO" sz="1100" dirty="0">
                <a:latin typeface="+mn-lt"/>
              </a:rPr>
              <a:t>Pasientnett</a:t>
            </a:r>
            <a:r>
              <a:rPr lang="nb-NO" sz="1100" dirty="0"/>
              <a:t> som virksomhetsleder og sender e-post til VL som ikke har hatt tilgang i Pasientnett tidligere.</a:t>
            </a:r>
          </a:p>
        </p:txBody>
      </p:sp>
      <p:cxnSp>
        <p:nvCxnSpPr>
          <p:cNvPr id="126" name="Rett pilkobling 125">
            <a:extLst>
              <a:ext uri="{FF2B5EF4-FFF2-40B4-BE49-F238E27FC236}">
                <a16:creationId xmlns:a16="http://schemas.microsoft.com/office/drawing/2014/main" id="{9453D20E-F5AF-4FC1-9830-F038C9F26BD2}"/>
              </a:ext>
            </a:extLst>
          </p:cNvPr>
          <p:cNvCxnSpPr>
            <a:cxnSpLocks/>
          </p:cNvCxnSpPr>
          <p:nvPr/>
        </p:nvCxnSpPr>
        <p:spPr>
          <a:xfrm flipH="1">
            <a:off x="2983744" y="4071645"/>
            <a:ext cx="11430" cy="3000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Kobling: vinkel 132">
            <a:extLst>
              <a:ext uri="{FF2B5EF4-FFF2-40B4-BE49-F238E27FC236}">
                <a16:creationId xmlns:a16="http://schemas.microsoft.com/office/drawing/2014/main" id="{F360C33C-3DCB-4F20-B091-79D6CABED64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385054" y="3946614"/>
            <a:ext cx="5324889" cy="1563605"/>
          </a:xfrm>
          <a:prstGeom prst="bentConnector3">
            <a:avLst>
              <a:gd name="adj1" fmla="val -198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TekstSylinder 136">
            <a:extLst>
              <a:ext uri="{FF2B5EF4-FFF2-40B4-BE49-F238E27FC236}">
                <a16:creationId xmlns:a16="http://schemas.microsoft.com/office/drawing/2014/main" id="{A97D94E6-3864-4D28-AB75-C9F1355E83CA}"/>
              </a:ext>
            </a:extLst>
          </p:cNvPr>
          <p:cNvSpPr txBox="1"/>
          <p:nvPr/>
        </p:nvSpPr>
        <p:spPr>
          <a:xfrm>
            <a:off x="4687725" y="1180821"/>
            <a:ext cx="215312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r>
              <a:rPr lang="nb-NO" sz="1100" dirty="0">
                <a:latin typeface="+mn-lt"/>
              </a:rPr>
              <a:t>Når tilgang er gitt via Kompass og Apotek1, finnes linken til Pasientnett under sektorsystemer i AKS.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BE54B7EA-D4D3-44C6-96B5-CFA6586246E5}"/>
              </a:ext>
            </a:extLst>
          </p:cNvPr>
          <p:cNvSpPr/>
          <p:nvPr/>
        </p:nvSpPr>
        <p:spPr>
          <a:xfrm>
            <a:off x="7330518" y="1206234"/>
            <a:ext cx="1853482" cy="7440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57CC3A63-BF88-411B-A949-8E4A268E186C}"/>
              </a:ext>
            </a:extLst>
          </p:cNvPr>
          <p:cNvSpPr txBox="1"/>
          <p:nvPr/>
        </p:nvSpPr>
        <p:spPr>
          <a:xfrm>
            <a:off x="7290456" y="1213177"/>
            <a:ext cx="1946418" cy="8812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nb-NO" sz="1100" dirty="0">
                <a:latin typeface="+mj-lt"/>
              </a:rPr>
              <a:t>Gi tilgang via Pasientnett til seksjonsleder som administrator for gjeldende </a:t>
            </a:r>
            <a:r>
              <a:rPr lang="nb-NO" sz="1100" dirty="0">
                <a:solidFill>
                  <a:schemeClr val="tx1"/>
                </a:solidFill>
                <a:latin typeface="+mn-lt"/>
              </a:rPr>
              <a:t>tjenestested</a:t>
            </a:r>
            <a:r>
              <a:rPr lang="nb-NO" sz="1100" dirty="0">
                <a:latin typeface="+mj-lt"/>
              </a:rPr>
              <a:t>. Veiledning under «hjelp»-menyen i pasientnett</a:t>
            </a:r>
            <a:endParaRPr lang="nb-NO" sz="1100" dirty="0"/>
          </a:p>
        </p:txBody>
      </p:sp>
      <p:sp>
        <p:nvSpPr>
          <p:cNvPr id="52" name="TekstSylinder 51">
            <a:extLst>
              <a:ext uri="{FF2B5EF4-FFF2-40B4-BE49-F238E27FC236}">
                <a16:creationId xmlns:a16="http://schemas.microsoft.com/office/drawing/2014/main" id="{664F199A-20DF-43A7-9137-81A75CFF2836}"/>
              </a:ext>
            </a:extLst>
          </p:cNvPr>
          <p:cNvSpPr txBox="1"/>
          <p:nvPr/>
        </p:nvSpPr>
        <p:spPr>
          <a:xfrm>
            <a:off x="9792941" y="1204104"/>
            <a:ext cx="1727069" cy="6703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r>
              <a:rPr lang="nb-NO" sz="1100" dirty="0">
                <a:solidFill>
                  <a:schemeClr val="tx1"/>
                </a:solidFill>
              </a:rPr>
              <a:t>Sikrer opplæring av administrator via superbruker i seksjonen</a:t>
            </a:r>
          </a:p>
        </p:txBody>
      </p:sp>
      <p:cxnSp>
        <p:nvCxnSpPr>
          <p:cNvPr id="42" name="Rett pilkobling 41">
            <a:extLst>
              <a:ext uri="{FF2B5EF4-FFF2-40B4-BE49-F238E27FC236}">
                <a16:creationId xmlns:a16="http://schemas.microsoft.com/office/drawing/2014/main" id="{C7A7D062-042F-4A28-858F-E6384CC915FD}"/>
              </a:ext>
            </a:extLst>
          </p:cNvPr>
          <p:cNvCxnSpPr>
            <a:cxnSpLocks/>
          </p:cNvCxnSpPr>
          <p:nvPr/>
        </p:nvCxnSpPr>
        <p:spPr>
          <a:xfrm>
            <a:off x="9236874" y="1558591"/>
            <a:ext cx="449603" cy="2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ett pilkobling 46">
            <a:extLst>
              <a:ext uri="{FF2B5EF4-FFF2-40B4-BE49-F238E27FC236}">
                <a16:creationId xmlns:a16="http://schemas.microsoft.com/office/drawing/2014/main" id="{24D765C0-1553-4947-95ED-3F9D325ADD10}"/>
              </a:ext>
            </a:extLst>
          </p:cNvPr>
          <p:cNvCxnSpPr>
            <a:cxnSpLocks/>
            <a:stCxn id="137" idx="3"/>
          </p:cNvCxnSpPr>
          <p:nvPr/>
        </p:nvCxnSpPr>
        <p:spPr>
          <a:xfrm flipV="1">
            <a:off x="6840852" y="1557710"/>
            <a:ext cx="383202" cy="7832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Rektangel 85">
            <a:extLst>
              <a:ext uri="{FF2B5EF4-FFF2-40B4-BE49-F238E27FC236}">
                <a16:creationId xmlns:a16="http://schemas.microsoft.com/office/drawing/2014/main" id="{C847DDAB-330A-422E-A02D-753213E54F84}"/>
              </a:ext>
            </a:extLst>
          </p:cNvPr>
          <p:cNvSpPr/>
          <p:nvPr/>
        </p:nvSpPr>
        <p:spPr>
          <a:xfrm>
            <a:off x="8095391" y="4999816"/>
            <a:ext cx="1863949" cy="12295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/>
            <a:r>
              <a:rPr lang="nb-NO" sz="1100" dirty="0">
                <a:solidFill>
                  <a:schemeClr val="tx1"/>
                </a:solidFill>
              </a:rPr>
              <a:t>Ber om tilgang til Pasientnett i Kompass. </a:t>
            </a:r>
            <a:r>
              <a:rPr lang="nb-NO" sz="1100" dirty="0">
                <a:latin typeface="+mn-lt"/>
              </a:rPr>
              <a:t>Se EQS </a:t>
            </a:r>
            <a:r>
              <a:rPr lang="nb-NO" sz="1100" dirty="0" err="1">
                <a:latin typeface="+mn-lt"/>
              </a:rPr>
              <a:t>Idnr</a:t>
            </a:r>
            <a:r>
              <a:rPr lang="nb-NO" sz="1100" dirty="0">
                <a:latin typeface="+mn-lt"/>
              </a:rPr>
              <a:t> 32753.(Denne oppgaven kan utføres uavhengig om Apotek1 </a:t>
            </a:r>
            <a:r>
              <a:rPr lang="nb-NO" sz="1100" dirty="0"/>
              <a:t>har opprettet tilgangen</a:t>
            </a:r>
            <a:r>
              <a:rPr lang="nb-NO" sz="1100" dirty="0">
                <a:latin typeface="+mn-lt"/>
              </a:rPr>
              <a:t>). </a:t>
            </a:r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96" name="Rombe 95">
            <a:extLst>
              <a:ext uri="{FF2B5EF4-FFF2-40B4-BE49-F238E27FC236}">
                <a16:creationId xmlns:a16="http://schemas.microsoft.com/office/drawing/2014/main" id="{66F96D16-E608-4BC6-8940-86A6502CD6CB}"/>
              </a:ext>
            </a:extLst>
          </p:cNvPr>
          <p:cNvSpPr/>
          <p:nvPr/>
        </p:nvSpPr>
        <p:spPr>
          <a:xfrm>
            <a:off x="10739661" y="5212363"/>
            <a:ext cx="632461" cy="45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7" name="TekstSylinder 96">
            <a:extLst>
              <a:ext uri="{FF2B5EF4-FFF2-40B4-BE49-F238E27FC236}">
                <a16:creationId xmlns:a16="http://schemas.microsoft.com/office/drawing/2014/main" id="{BCD7190E-8E0B-4DFC-8C24-46D8ADB31CEB}"/>
              </a:ext>
            </a:extLst>
          </p:cNvPr>
          <p:cNvSpPr txBox="1"/>
          <p:nvPr/>
        </p:nvSpPr>
        <p:spPr>
          <a:xfrm>
            <a:off x="10469473" y="5673747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Skal også ha bestiller tilgang?</a:t>
            </a:r>
          </a:p>
        </p:txBody>
      </p:sp>
      <p:cxnSp>
        <p:nvCxnSpPr>
          <p:cNvPr id="99" name="Rett pilkobling 98">
            <a:extLst>
              <a:ext uri="{FF2B5EF4-FFF2-40B4-BE49-F238E27FC236}">
                <a16:creationId xmlns:a16="http://schemas.microsoft.com/office/drawing/2014/main" id="{269E6DE6-F862-467E-B8E2-255076ECB618}"/>
              </a:ext>
            </a:extLst>
          </p:cNvPr>
          <p:cNvCxnSpPr>
            <a:cxnSpLocks/>
          </p:cNvCxnSpPr>
          <p:nvPr/>
        </p:nvCxnSpPr>
        <p:spPr>
          <a:xfrm>
            <a:off x="9959340" y="5418338"/>
            <a:ext cx="63246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Kobling: vinkel 106">
            <a:extLst>
              <a:ext uri="{FF2B5EF4-FFF2-40B4-BE49-F238E27FC236}">
                <a16:creationId xmlns:a16="http://schemas.microsoft.com/office/drawing/2014/main" id="{4AF2452A-5465-4F2B-89B1-1C72C82942C9}"/>
              </a:ext>
            </a:extLst>
          </p:cNvPr>
          <p:cNvCxnSpPr>
            <a:cxnSpLocks/>
          </p:cNvCxnSpPr>
          <p:nvPr/>
        </p:nvCxnSpPr>
        <p:spPr>
          <a:xfrm rot="5400000">
            <a:off x="8331664" y="2666801"/>
            <a:ext cx="2985275" cy="14879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ktangel 116">
            <a:extLst>
              <a:ext uri="{FF2B5EF4-FFF2-40B4-BE49-F238E27FC236}">
                <a16:creationId xmlns:a16="http://schemas.microsoft.com/office/drawing/2014/main" id="{463863A9-11D1-4616-A389-3F24C21DF2F0}"/>
              </a:ext>
            </a:extLst>
          </p:cNvPr>
          <p:cNvSpPr/>
          <p:nvPr/>
        </p:nvSpPr>
        <p:spPr>
          <a:xfrm>
            <a:off x="13121450" y="4667250"/>
            <a:ext cx="2118550" cy="515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100" dirty="0"/>
              <a:t>Følg rutinen i EQS </a:t>
            </a:r>
            <a:r>
              <a:rPr lang="nb-NO" sz="1100" dirty="0" err="1"/>
              <a:t>Idnr</a:t>
            </a:r>
            <a:r>
              <a:rPr lang="nb-NO" sz="1100" dirty="0"/>
              <a:t> 32753 og se prosesskartet EQS </a:t>
            </a:r>
            <a:r>
              <a:rPr lang="nb-NO" sz="1100" dirty="0" err="1"/>
              <a:t>Idnr</a:t>
            </a:r>
            <a:r>
              <a:rPr lang="nb-NO" sz="1100" dirty="0"/>
              <a:t> 32970</a:t>
            </a:r>
          </a:p>
        </p:txBody>
      </p:sp>
      <p:cxnSp>
        <p:nvCxnSpPr>
          <p:cNvPr id="119" name="Kobling: vinkel 118">
            <a:extLst>
              <a:ext uri="{FF2B5EF4-FFF2-40B4-BE49-F238E27FC236}">
                <a16:creationId xmlns:a16="http://schemas.microsoft.com/office/drawing/2014/main" id="{BA2A6B6D-8C81-429C-A93C-DFD1B227066E}"/>
              </a:ext>
            </a:extLst>
          </p:cNvPr>
          <p:cNvCxnSpPr>
            <a:cxnSpLocks/>
          </p:cNvCxnSpPr>
          <p:nvPr/>
        </p:nvCxnSpPr>
        <p:spPr>
          <a:xfrm>
            <a:off x="11055891" y="4923080"/>
            <a:ext cx="1866671" cy="5377"/>
          </a:xfrm>
          <a:prstGeom prst="bentConnector3">
            <a:avLst>
              <a:gd name="adj1" fmla="val 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kstSylinder 122">
            <a:extLst>
              <a:ext uri="{FF2B5EF4-FFF2-40B4-BE49-F238E27FC236}">
                <a16:creationId xmlns:a16="http://schemas.microsoft.com/office/drawing/2014/main" id="{143F50DC-34E4-4FF1-990B-12C42C625E70}"/>
              </a:ext>
            </a:extLst>
          </p:cNvPr>
          <p:cNvSpPr txBox="1"/>
          <p:nvPr/>
        </p:nvSpPr>
        <p:spPr>
          <a:xfrm>
            <a:off x="12331273" y="4683786"/>
            <a:ext cx="495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Ja</a:t>
            </a:r>
          </a:p>
        </p:txBody>
      </p:sp>
      <p:cxnSp>
        <p:nvCxnSpPr>
          <p:cNvPr id="132" name="Rett linje 131">
            <a:extLst>
              <a:ext uri="{FF2B5EF4-FFF2-40B4-BE49-F238E27FC236}">
                <a16:creationId xmlns:a16="http://schemas.microsoft.com/office/drawing/2014/main" id="{A0CCA152-9DE2-4FB8-BF35-000BB62AB6E3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11055891" y="4960785"/>
            <a:ext cx="1" cy="251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Ellipse 135">
            <a:extLst>
              <a:ext uri="{FF2B5EF4-FFF2-40B4-BE49-F238E27FC236}">
                <a16:creationId xmlns:a16="http://schemas.microsoft.com/office/drawing/2014/main" id="{ED51622E-3DD3-4FF8-8431-41634B8D3E49}"/>
              </a:ext>
            </a:extLst>
          </p:cNvPr>
          <p:cNvSpPr/>
          <p:nvPr/>
        </p:nvSpPr>
        <p:spPr>
          <a:xfrm>
            <a:off x="15941962" y="5214472"/>
            <a:ext cx="632462" cy="5293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47" name="Rett linje 146">
            <a:extLst>
              <a:ext uri="{FF2B5EF4-FFF2-40B4-BE49-F238E27FC236}">
                <a16:creationId xmlns:a16="http://schemas.microsoft.com/office/drawing/2014/main" id="{663F5DD8-BC24-4229-A5EB-63F4DC1E206E}"/>
              </a:ext>
            </a:extLst>
          </p:cNvPr>
          <p:cNvCxnSpPr>
            <a:cxnSpLocks/>
          </p:cNvCxnSpPr>
          <p:nvPr/>
        </p:nvCxnSpPr>
        <p:spPr>
          <a:xfrm flipV="1">
            <a:off x="15392401" y="4923080"/>
            <a:ext cx="76199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Rett pilkobling 149">
            <a:extLst>
              <a:ext uri="{FF2B5EF4-FFF2-40B4-BE49-F238E27FC236}">
                <a16:creationId xmlns:a16="http://schemas.microsoft.com/office/drawing/2014/main" id="{0198DAE7-C2BF-4A9F-B88E-DD5B993B9D0D}"/>
              </a:ext>
            </a:extLst>
          </p:cNvPr>
          <p:cNvCxnSpPr>
            <a:cxnSpLocks/>
          </p:cNvCxnSpPr>
          <p:nvPr/>
        </p:nvCxnSpPr>
        <p:spPr>
          <a:xfrm>
            <a:off x="16154400" y="4960785"/>
            <a:ext cx="0" cy="222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TekstSylinder 151">
            <a:extLst>
              <a:ext uri="{FF2B5EF4-FFF2-40B4-BE49-F238E27FC236}">
                <a16:creationId xmlns:a16="http://schemas.microsoft.com/office/drawing/2014/main" id="{1E98BF69-6DE8-442C-850E-0544602FA85E}"/>
              </a:ext>
            </a:extLst>
          </p:cNvPr>
          <p:cNvSpPr txBox="1"/>
          <p:nvPr/>
        </p:nvSpPr>
        <p:spPr>
          <a:xfrm>
            <a:off x="15454873" y="5925588"/>
            <a:ext cx="1601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Administratortilgang er opprettet</a:t>
            </a:r>
          </a:p>
        </p:txBody>
      </p:sp>
      <p:cxnSp>
        <p:nvCxnSpPr>
          <p:cNvPr id="154" name="Rett pilkobling 153">
            <a:extLst>
              <a:ext uri="{FF2B5EF4-FFF2-40B4-BE49-F238E27FC236}">
                <a16:creationId xmlns:a16="http://schemas.microsoft.com/office/drawing/2014/main" id="{D1EBCCFB-6259-44E0-8D99-CCA1D65BC68E}"/>
              </a:ext>
            </a:extLst>
          </p:cNvPr>
          <p:cNvCxnSpPr>
            <a:cxnSpLocks/>
          </p:cNvCxnSpPr>
          <p:nvPr/>
        </p:nvCxnSpPr>
        <p:spPr>
          <a:xfrm flipV="1">
            <a:off x="11604333" y="5423705"/>
            <a:ext cx="4253070" cy="4650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TekstSylinder 154">
            <a:extLst>
              <a:ext uri="{FF2B5EF4-FFF2-40B4-BE49-F238E27FC236}">
                <a16:creationId xmlns:a16="http://schemas.microsoft.com/office/drawing/2014/main" id="{B0395629-660B-4D01-A0C5-DE06BA69E064}"/>
              </a:ext>
            </a:extLst>
          </p:cNvPr>
          <p:cNvSpPr txBox="1"/>
          <p:nvPr/>
        </p:nvSpPr>
        <p:spPr>
          <a:xfrm flipH="1">
            <a:off x="12872618" y="5418338"/>
            <a:ext cx="632461" cy="3201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b-NO" sz="1200" dirty="0"/>
              <a:t>Nei</a:t>
            </a:r>
          </a:p>
        </p:txBody>
      </p:sp>
      <p:cxnSp>
        <p:nvCxnSpPr>
          <p:cNvPr id="45" name="Rett pilkobling 44">
            <a:extLst>
              <a:ext uri="{FF2B5EF4-FFF2-40B4-BE49-F238E27FC236}">
                <a16:creationId xmlns:a16="http://schemas.microsoft.com/office/drawing/2014/main" id="{10DC1131-276E-43F6-A7D9-CE00774BAA07}"/>
              </a:ext>
            </a:extLst>
          </p:cNvPr>
          <p:cNvCxnSpPr/>
          <p:nvPr/>
        </p:nvCxnSpPr>
        <p:spPr>
          <a:xfrm>
            <a:off x="7772400" y="2129877"/>
            <a:ext cx="0" cy="50710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ktangel 45">
            <a:extLst>
              <a:ext uri="{FF2B5EF4-FFF2-40B4-BE49-F238E27FC236}">
                <a16:creationId xmlns:a16="http://schemas.microsoft.com/office/drawing/2014/main" id="{A26684CB-DECB-4FFC-B80A-C38D481987CD}"/>
              </a:ext>
            </a:extLst>
          </p:cNvPr>
          <p:cNvSpPr/>
          <p:nvPr/>
        </p:nvSpPr>
        <p:spPr>
          <a:xfrm>
            <a:off x="6970201" y="7258050"/>
            <a:ext cx="1619193" cy="5285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nb-NO" sz="1100" dirty="0"/>
              <a:t>Sender e-post om at administratortilgang er opprettet</a:t>
            </a:r>
          </a:p>
        </p:txBody>
      </p:sp>
      <p:cxnSp>
        <p:nvCxnSpPr>
          <p:cNvPr id="49" name="Kobling: vinkel 48">
            <a:extLst>
              <a:ext uri="{FF2B5EF4-FFF2-40B4-BE49-F238E27FC236}">
                <a16:creationId xmlns:a16="http://schemas.microsoft.com/office/drawing/2014/main" id="{3084CDB4-61EA-4DAC-8E5B-540CF8AC8B9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194559" y="6394718"/>
            <a:ext cx="914400" cy="697962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216</Words>
  <Application>Microsoft Office PowerPoint</Application>
  <PresentationFormat>Egendefinert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Monica Irene Kleppe</dc:creator>
  <cp:lastModifiedBy>Siw Maria Simmack</cp:lastModifiedBy>
  <cp:revision>19</cp:revision>
  <dcterms:created xsi:type="dcterms:W3CDTF">2023-10-19T07:05:16Z</dcterms:created>
  <dcterms:modified xsi:type="dcterms:W3CDTF">2023-10-23T07:56:08Z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2023-10-19T07:05:19Z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72cd75d4-7d26-4c85-955c-f34a06041838</vt:lpwstr>
  </property>
  <property fmtid="{D5CDD505-2E9C-101B-9397-08002B2CF9AE}" pid="8" name="MSIP_Label_7a2396b7-5846-48ff-8468-5f49f8ad722a_ContentBits">
    <vt:lpwstr>0</vt:lpwstr>
  </property>
</Properties>
</file>